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86.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93.xml" ContentType="application/vnd.openxmlformats-officedocument.presentationml.slideLayout+xml"/>
  <Override PartName="/ppt/slideLayouts/slideLayout117.xml" ContentType="application/vnd.openxmlformats-officedocument.presentationml.slideLayout+xml"/>
  <Override PartName="/ppt/theme/themeOverride5.xml" ContentType="application/vnd.openxmlformats-officedocument.themeOverr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Override PartName="/ppt/slideLayouts/slideLayout82.xml" ContentType="application/vnd.openxmlformats-officedocument.presentationml.slideLayout+xml"/>
  <Override PartName="/ppt/slideLayouts/slideLayout106.xml" ContentType="application/vnd.openxmlformats-officedocument.presentationml.slideLayout+xml"/>
  <Default Extension="xml" ContentType="application/xml"/>
  <Override PartName="/ppt/slides/slide14.xml" ContentType="application/vnd.openxmlformats-officedocument.presentationml.slide+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theme/themeOverride1.xml" ContentType="application/vnd.openxmlformats-officedocument.themeOverr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02.xml" ContentType="application/vnd.openxmlformats-officedocument.presentationml.slideLayout+xml"/>
  <Override PartName="/ppt/slideLayouts/slideLayout120.xml" ContentType="application/vnd.openxmlformats-officedocument.presentationml.slideLayout+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Default Extension="png" ContentType="image/png"/>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07.xml" ContentType="application/vnd.openxmlformats-officedocument.presentationml.slideLayout+xml"/>
  <Override PartName="/ppt/theme/themeOverride6.xml" ContentType="application/vnd.openxmlformats-officedocument.themeOverr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slideLayouts/slideLayout90.xml" ContentType="application/vnd.openxmlformats-officedocument.presentationml.slideLayout+xml"/>
  <Override PartName="/ppt/slideLayouts/slideLayout114.xml" ContentType="application/vnd.openxmlformats-officedocument.presentationml.slideLayout+xml"/>
  <Override PartName="/ppt/presentation.xml" ContentType="application/vnd.openxmlformats-officedocument.presentationml.presentation.main+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slideMasters/slideMaster9.xml" ContentType="application/vnd.openxmlformats-officedocument.presentationml.slideMaster+xml"/>
  <Override PartName="/ppt/slideLayouts/slideLayout10.xml" ContentType="application/vnd.openxmlformats-officedocument.presentationml.slideLayout+xml"/>
  <Override PartName="/ppt/slideLayouts/slideLayout99.xml" ContentType="application/vnd.openxmlformats-officedocument.presentationml.slideLayout+xml"/>
  <Override PartName="/ppt/slideMasters/slideMaster5.xml" ContentType="application/vnd.openxmlformats-officedocument.presentationml.slideMaster+xml"/>
  <Override PartName="/ppt/slides/slide8.xml" ContentType="application/vnd.openxmlformats-officedocument.presentationml.slide+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8.xml" ContentType="application/vnd.openxmlformats-officedocument.presentationml.slideLayout+xml"/>
  <Override PartName="/ppt/slideLayouts/slideLayout97.xml" ContentType="application/vnd.openxmlformats-officedocument.presentationml.slideLayout+xml"/>
  <Override PartName="/ppt/theme/theme11.xml" ContentType="application/vnd.openxmlformats-officedocument.theme+xml"/>
  <Override PartName="/ppt/theme/themeOverride9.xml" ContentType="application/vnd.openxmlformats-officedocument.themeOverr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slideLayouts/slideLayout119.xml" ContentType="application/vnd.openxmlformats-officedocument.presentationml.slideLayout+xml"/>
  <Override PartName="/ppt/theme/themeOverride7.xml" ContentType="application/vnd.openxmlformats-officedocument.themeOverr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Layouts/slideLayout108.xml" ContentType="application/vnd.openxmlformats-officedocument.presentationml.slideLayout+xml"/>
  <Override PartName="/ppt/theme/themeOverride10.xml" ContentType="application/vnd.openxmlformats-officedocument.themeOverride+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slideLayouts/slideLayout115.xml" ContentType="application/vnd.openxmlformats-officedocument.presentationml.slideLayout+xml"/>
  <Override PartName="/ppt/theme/themeOverride3.xml" ContentType="application/vnd.openxmlformats-officedocument.themeOverride+xml"/>
  <Default Extension="rels" ContentType="application/vnd.openxmlformats-package.relationships+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Layouts/slideLayout111.xml" ContentType="application/vnd.openxmlformats-officedocument.presentationml.slideLayout+xml"/>
  <Override PartName="/ppt/slideLayouts/slideLayout100.xml" ContentType="application/vnd.openxmlformats-officedocument.presentationml.slideLayout+xml"/>
  <Override PartName="/ppt/slideMasters/slideMaster6.xml" ContentType="application/vnd.openxmlformats-officedocument.presentationml.slideMaster+xml"/>
  <Override PartName="/ppt/theme/theme8.xml" ContentType="application/vnd.openxmlformats-officedocument.theme+xml"/>
  <Override PartName="/ppt/slideLayouts/slideLayout89.xml" ContentType="application/vnd.openxmlformats-officedocument.presentationml.slideLayout+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Masters/slideMaster2.xml" ContentType="application/vnd.openxmlformats-officedocument.presentationml.slideMaster+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theme/themeOverride8.xml" ContentType="application/vnd.openxmlformats-officedocument.themeOverride+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Default Extension="jpeg" ContentType="image/jpeg"/>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Override PartName="/ppt/theme/themeOverride4.xml" ContentType="application/vnd.openxmlformats-officedocument.themeOverride+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 id="2147483700" r:id="rId2"/>
    <p:sldMasterId id="2147483702" r:id="rId3"/>
    <p:sldMasterId id="2147483704" r:id="rId4"/>
    <p:sldMasterId id="2147483714" r:id="rId5"/>
    <p:sldMasterId id="2147483720" r:id="rId6"/>
    <p:sldMasterId id="2147483722" r:id="rId7"/>
    <p:sldMasterId id="2147483726" r:id="rId8"/>
    <p:sldMasterId id="2147483730" r:id="rId9"/>
    <p:sldMasterId id="2147483736" r:id="rId10"/>
    <p:sldMasterId id="2147483738" r:id="rId11"/>
  </p:sldMasterIdLst>
  <p:sldIdLst>
    <p:sldId id="276" r:id="rId12"/>
    <p:sldId id="256" r:id="rId13"/>
    <p:sldId id="272" r:id="rId14"/>
    <p:sldId id="274" r:id="rId15"/>
    <p:sldId id="275" r:id="rId16"/>
    <p:sldId id="273" r:id="rId17"/>
    <p:sldId id="257" r:id="rId18"/>
    <p:sldId id="258" r:id="rId19"/>
    <p:sldId id="259" r:id="rId20"/>
    <p:sldId id="260" r:id="rId21"/>
    <p:sldId id="269" r:id="rId22"/>
    <p:sldId id="261" r:id="rId23"/>
    <p:sldId id="262" r:id="rId24"/>
    <p:sldId id="263" r:id="rId25"/>
    <p:sldId id="264" r:id="rId26"/>
    <p:sldId id="265" r:id="rId27"/>
    <p:sldId id="266" r:id="rId28"/>
    <p:sldId id="267" r:id="rId29"/>
    <p:sldId id="268" r:id="rId30"/>
    <p:sldId id="270" r:id="rId31"/>
    <p:sldId id="271" r:id="rId32"/>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Tahoma" pitchFamily="34" charset="0"/>
        <a:ea typeface="+mn-ea"/>
        <a:cs typeface="+mn-cs"/>
      </a:defRPr>
    </a:lvl1pPr>
    <a:lvl2pPr marL="457200" algn="l" rtl="0" fontAlgn="base">
      <a:spcBef>
        <a:spcPct val="0"/>
      </a:spcBef>
      <a:spcAft>
        <a:spcPct val="0"/>
      </a:spcAft>
      <a:defRPr kern="1200">
        <a:solidFill>
          <a:schemeClr val="tx1"/>
        </a:solidFill>
        <a:latin typeface="Tahoma" pitchFamily="34" charset="0"/>
        <a:ea typeface="+mn-ea"/>
        <a:cs typeface="+mn-cs"/>
      </a:defRPr>
    </a:lvl2pPr>
    <a:lvl3pPr marL="914400" algn="l" rtl="0" fontAlgn="base">
      <a:spcBef>
        <a:spcPct val="0"/>
      </a:spcBef>
      <a:spcAft>
        <a:spcPct val="0"/>
      </a:spcAft>
      <a:defRPr kern="1200">
        <a:solidFill>
          <a:schemeClr val="tx1"/>
        </a:solidFill>
        <a:latin typeface="Tahoma" pitchFamily="34" charset="0"/>
        <a:ea typeface="+mn-ea"/>
        <a:cs typeface="+mn-cs"/>
      </a:defRPr>
    </a:lvl3pPr>
    <a:lvl4pPr marL="1371600" algn="l" rtl="0" fontAlgn="base">
      <a:spcBef>
        <a:spcPct val="0"/>
      </a:spcBef>
      <a:spcAft>
        <a:spcPct val="0"/>
      </a:spcAft>
      <a:defRPr kern="1200">
        <a:solidFill>
          <a:schemeClr val="tx1"/>
        </a:solidFill>
        <a:latin typeface="Tahoma" pitchFamily="34" charset="0"/>
        <a:ea typeface="+mn-ea"/>
        <a:cs typeface="+mn-cs"/>
      </a:defRPr>
    </a:lvl4pPr>
    <a:lvl5pPr marL="1828800" algn="l" rtl="0" fontAlgn="base">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2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slide" Target="slides/slide10.xml"/><Relationship Id="rId34"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8130" name="Group 2"/>
          <p:cNvGrpSpPr>
            <a:grpSpLocks/>
          </p:cNvGrpSpPr>
          <p:nvPr/>
        </p:nvGrpSpPr>
        <p:grpSpPr bwMode="auto">
          <a:xfrm>
            <a:off x="1658938" y="1600200"/>
            <a:ext cx="6837362" cy="3200400"/>
            <a:chOff x="1045" y="1008"/>
            <a:chExt cx="4307" cy="2016"/>
          </a:xfrm>
        </p:grpSpPr>
        <p:sp>
          <p:nvSpPr>
            <p:cNvPr id="48131" name="Oval 3"/>
            <p:cNvSpPr>
              <a:spLocks noChangeArrowheads="1"/>
            </p:cNvSpPr>
            <p:nvPr/>
          </p:nvSpPr>
          <p:spPr bwMode="hidden">
            <a:xfrm flipH="1">
              <a:off x="4392" y="1008"/>
              <a:ext cx="960" cy="960"/>
            </a:xfrm>
            <a:prstGeom prst="ellipse">
              <a:avLst/>
            </a:prstGeom>
            <a:solidFill>
              <a:schemeClr val="accent2"/>
            </a:solidFill>
            <a:ln w="9525">
              <a:noFill/>
              <a:round/>
              <a:headEnd/>
              <a:tailEnd/>
            </a:ln>
            <a:effectLst/>
          </p:spPr>
          <p:txBody>
            <a:bodyPr wrap="none" anchor="ctr"/>
            <a:lstStyle/>
            <a:p>
              <a:pPr algn="ctr"/>
              <a:endParaRPr lang="ru-RU" sz="2400">
                <a:latin typeface="Times New Roman" pitchFamily="18" charset="0"/>
              </a:endParaRPr>
            </a:p>
          </p:txBody>
        </p:sp>
        <p:sp>
          <p:nvSpPr>
            <p:cNvPr id="48132" name="Oval 4"/>
            <p:cNvSpPr>
              <a:spLocks noChangeArrowheads="1"/>
            </p:cNvSpPr>
            <p:nvPr/>
          </p:nvSpPr>
          <p:spPr bwMode="hidden">
            <a:xfrm flipH="1">
              <a:off x="3264" y="1008"/>
              <a:ext cx="960" cy="960"/>
            </a:xfrm>
            <a:prstGeom prst="ellipse">
              <a:avLst/>
            </a:prstGeom>
            <a:solidFill>
              <a:schemeClr val="accent2"/>
            </a:solidFill>
            <a:ln w="9525">
              <a:noFill/>
              <a:round/>
              <a:headEnd/>
              <a:tailEnd/>
            </a:ln>
            <a:effectLst/>
          </p:spPr>
          <p:txBody>
            <a:bodyPr wrap="none" anchor="ctr"/>
            <a:lstStyle/>
            <a:p>
              <a:pPr algn="ctr"/>
              <a:endParaRPr lang="ru-RU" sz="2400">
                <a:latin typeface="Times New Roman" pitchFamily="18" charset="0"/>
              </a:endParaRPr>
            </a:p>
          </p:txBody>
        </p:sp>
        <p:sp>
          <p:nvSpPr>
            <p:cNvPr id="48133" name="Oval 5"/>
            <p:cNvSpPr>
              <a:spLocks noChangeArrowheads="1"/>
            </p:cNvSpPr>
            <p:nvPr/>
          </p:nvSpPr>
          <p:spPr bwMode="hidden">
            <a:xfrm flipH="1">
              <a:off x="2136" y="1008"/>
              <a:ext cx="960" cy="960"/>
            </a:xfrm>
            <a:prstGeom prst="ellipse">
              <a:avLst/>
            </a:prstGeom>
            <a:noFill/>
            <a:ln w="28575">
              <a:solidFill>
                <a:schemeClr val="accent2"/>
              </a:solidFill>
              <a:round/>
              <a:headEnd/>
              <a:tailEnd/>
            </a:ln>
            <a:effectLst/>
          </p:spPr>
          <p:txBody>
            <a:bodyPr wrap="none" anchor="ctr"/>
            <a:lstStyle/>
            <a:p>
              <a:pPr algn="ctr"/>
              <a:endParaRPr lang="ru-RU" sz="2400">
                <a:latin typeface="Times New Roman" pitchFamily="18" charset="0"/>
              </a:endParaRPr>
            </a:p>
          </p:txBody>
        </p:sp>
        <p:sp>
          <p:nvSpPr>
            <p:cNvPr id="48134" name="Oval 6"/>
            <p:cNvSpPr>
              <a:spLocks noChangeArrowheads="1"/>
            </p:cNvSpPr>
            <p:nvPr/>
          </p:nvSpPr>
          <p:spPr bwMode="hidden">
            <a:xfrm flipH="1">
              <a:off x="2136" y="2064"/>
              <a:ext cx="960" cy="960"/>
            </a:xfrm>
            <a:prstGeom prst="ellipse">
              <a:avLst/>
            </a:prstGeom>
            <a:solidFill>
              <a:schemeClr val="accent2"/>
            </a:solidFill>
            <a:ln w="28575">
              <a:noFill/>
              <a:round/>
              <a:headEnd/>
              <a:tailEnd/>
            </a:ln>
            <a:effectLst/>
          </p:spPr>
          <p:txBody>
            <a:bodyPr wrap="none" anchor="ctr"/>
            <a:lstStyle/>
            <a:p>
              <a:pPr algn="ctr"/>
              <a:endParaRPr lang="ru-RU" sz="2400">
                <a:latin typeface="Times New Roman" pitchFamily="18" charset="0"/>
              </a:endParaRPr>
            </a:p>
          </p:txBody>
        </p:sp>
        <p:sp>
          <p:nvSpPr>
            <p:cNvPr id="48135" name="Oval 7"/>
            <p:cNvSpPr>
              <a:spLocks noChangeArrowheads="1"/>
            </p:cNvSpPr>
            <p:nvPr/>
          </p:nvSpPr>
          <p:spPr bwMode="hidden">
            <a:xfrm flipH="1">
              <a:off x="1045" y="2064"/>
              <a:ext cx="960" cy="960"/>
            </a:xfrm>
            <a:prstGeom prst="ellipse">
              <a:avLst/>
            </a:prstGeom>
            <a:solidFill>
              <a:schemeClr val="accent2"/>
            </a:solidFill>
            <a:ln w="9525">
              <a:noFill/>
              <a:round/>
              <a:headEnd/>
              <a:tailEnd/>
            </a:ln>
            <a:effectLst/>
          </p:spPr>
          <p:txBody>
            <a:bodyPr wrap="none" anchor="ctr"/>
            <a:lstStyle/>
            <a:p>
              <a:pPr algn="ctr"/>
              <a:endParaRPr lang="ru-RU" sz="2400">
                <a:latin typeface="Times New Roman" pitchFamily="18" charset="0"/>
              </a:endParaRPr>
            </a:p>
          </p:txBody>
        </p:sp>
        <p:sp>
          <p:nvSpPr>
            <p:cNvPr id="48136" name="Oval 8"/>
            <p:cNvSpPr>
              <a:spLocks noChangeArrowheads="1"/>
            </p:cNvSpPr>
            <p:nvPr/>
          </p:nvSpPr>
          <p:spPr bwMode="hidden">
            <a:xfrm flipH="1">
              <a:off x="4392" y="2064"/>
              <a:ext cx="960" cy="960"/>
            </a:xfrm>
            <a:prstGeom prst="ellipse">
              <a:avLst/>
            </a:prstGeom>
            <a:noFill/>
            <a:ln w="28575">
              <a:solidFill>
                <a:schemeClr val="accent2"/>
              </a:solidFill>
              <a:round/>
              <a:headEnd/>
              <a:tailEnd/>
            </a:ln>
            <a:effectLst/>
          </p:spPr>
          <p:txBody>
            <a:bodyPr wrap="none" anchor="ctr"/>
            <a:lstStyle/>
            <a:p>
              <a:pPr algn="ctr"/>
              <a:endParaRPr lang="ru-RU" sz="2400">
                <a:latin typeface="Times New Roman" pitchFamily="18" charset="0"/>
              </a:endParaRPr>
            </a:p>
          </p:txBody>
        </p:sp>
      </p:grpSp>
      <p:sp>
        <p:nvSpPr>
          <p:cNvPr id="48137" name="Rectangle 9"/>
          <p:cNvSpPr>
            <a:spLocks noGrp="1" noChangeArrowheads="1"/>
          </p:cNvSpPr>
          <p:nvPr>
            <p:ph type="dt" sz="half" idx="2"/>
          </p:nvPr>
        </p:nvSpPr>
        <p:spPr/>
        <p:txBody>
          <a:bodyPr/>
          <a:lstStyle>
            <a:lvl1pPr>
              <a:defRPr/>
            </a:lvl1pPr>
          </a:lstStyle>
          <a:p>
            <a:endParaRPr lang="ru-RU"/>
          </a:p>
        </p:txBody>
      </p:sp>
      <p:sp>
        <p:nvSpPr>
          <p:cNvPr id="48138" name="Rectangle 10"/>
          <p:cNvSpPr>
            <a:spLocks noGrp="1" noChangeArrowheads="1"/>
          </p:cNvSpPr>
          <p:nvPr>
            <p:ph type="ftr" sz="quarter" idx="3"/>
          </p:nvPr>
        </p:nvSpPr>
        <p:spPr/>
        <p:txBody>
          <a:bodyPr/>
          <a:lstStyle>
            <a:lvl1pPr>
              <a:defRPr/>
            </a:lvl1pPr>
          </a:lstStyle>
          <a:p>
            <a:endParaRPr lang="ru-RU"/>
          </a:p>
        </p:txBody>
      </p:sp>
      <p:sp>
        <p:nvSpPr>
          <p:cNvPr id="48139" name="Rectangle 11"/>
          <p:cNvSpPr>
            <a:spLocks noGrp="1" noChangeArrowheads="1"/>
          </p:cNvSpPr>
          <p:nvPr>
            <p:ph type="sldNum" sz="quarter" idx="4"/>
          </p:nvPr>
        </p:nvSpPr>
        <p:spPr/>
        <p:txBody>
          <a:bodyPr/>
          <a:lstStyle>
            <a:lvl1pPr>
              <a:defRPr/>
            </a:lvl1pPr>
          </a:lstStyle>
          <a:p>
            <a:fld id="{CBD25AD9-D4E4-4399-8FCE-DEA69BA19651}" type="slidenum">
              <a:rPr lang="ru-RU"/>
              <a:pPr/>
              <a:t>‹#›</a:t>
            </a:fld>
            <a:endParaRPr lang="ru-RU"/>
          </a:p>
        </p:txBody>
      </p:sp>
      <p:sp>
        <p:nvSpPr>
          <p:cNvPr id="48140" name="Rectangle 12"/>
          <p:cNvSpPr>
            <a:spLocks noGrp="1" noChangeArrowheads="1"/>
          </p:cNvSpPr>
          <p:nvPr>
            <p:ph type="ctrTitle"/>
          </p:nvPr>
        </p:nvSpPr>
        <p:spPr>
          <a:xfrm>
            <a:off x="685800" y="1219200"/>
            <a:ext cx="7772400" cy="1933575"/>
          </a:xfrm>
        </p:spPr>
        <p:txBody>
          <a:bodyPr anchor="b"/>
          <a:lstStyle>
            <a:lvl1pPr algn="r">
              <a:defRPr sz="4400"/>
            </a:lvl1pPr>
          </a:lstStyle>
          <a:p>
            <a:r>
              <a:rPr lang="ru-RU"/>
              <a:t>Образец заголовка</a:t>
            </a:r>
          </a:p>
        </p:txBody>
      </p:sp>
      <p:sp>
        <p:nvSpPr>
          <p:cNvPr id="48141" name="Rectangle 13"/>
          <p:cNvSpPr>
            <a:spLocks noGrp="1" noChangeArrowheads="1"/>
          </p:cNvSpPr>
          <p:nvPr>
            <p:ph type="subTitle" idx="1"/>
          </p:nvPr>
        </p:nvSpPr>
        <p:spPr>
          <a:xfrm>
            <a:off x="2057400" y="3505200"/>
            <a:ext cx="6400800" cy="1752600"/>
          </a:xfrm>
        </p:spPr>
        <p:txBody>
          <a:bodyPr/>
          <a:lstStyle>
            <a:lvl1pPr marL="0" indent="0" algn="r">
              <a:buFont typeface="Wingdings" pitchFamily="2" charset="2"/>
              <a:buNone/>
              <a:defRPr/>
            </a:lvl1pPr>
          </a:lstStyle>
          <a:p>
            <a:r>
              <a:rPr lang="ru-RU"/>
              <a:t>Образец подзаголовка</a:t>
            </a: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4319E30D-F92C-4E50-B806-4B19126DA424}" type="slidenum">
              <a:rPr lang="ru-RU"/>
              <a:pPr/>
              <a:t>‹#›</a:t>
            </a:fld>
            <a:endParaRPr lang="ru-RU"/>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44386" name="Group 2"/>
          <p:cNvGrpSpPr>
            <a:grpSpLocks/>
          </p:cNvGrpSpPr>
          <p:nvPr/>
        </p:nvGrpSpPr>
        <p:grpSpPr bwMode="auto">
          <a:xfrm>
            <a:off x="0" y="0"/>
            <a:ext cx="9140825" cy="6850063"/>
            <a:chOff x="0" y="0"/>
            <a:chExt cx="5758" cy="4315"/>
          </a:xfrm>
        </p:grpSpPr>
        <p:grpSp>
          <p:nvGrpSpPr>
            <p:cNvPr id="144387" name="Group 3"/>
            <p:cNvGrpSpPr>
              <a:grpSpLocks/>
            </p:cNvGrpSpPr>
            <p:nvPr userDrawn="1"/>
          </p:nvGrpSpPr>
          <p:grpSpPr bwMode="auto">
            <a:xfrm>
              <a:off x="1728" y="2230"/>
              <a:ext cx="4027" cy="2085"/>
              <a:chOff x="1728" y="2230"/>
              <a:chExt cx="4027" cy="2085"/>
            </a:xfrm>
          </p:grpSpPr>
          <p:sp>
            <p:nvSpPr>
              <p:cNvPr id="144388" name="Freeform 4"/>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endParaRPr lang="ru-RU"/>
              </a:p>
            </p:txBody>
          </p:sp>
          <p:sp>
            <p:nvSpPr>
              <p:cNvPr id="144389" name="Freeform 5"/>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endParaRPr lang="ru-RU"/>
              </a:p>
            </p:txBody>
          </p:sp>
          <p:sp>
            <p:nvSpPr>
              <p:cNvPr id="144390" name="Freeform 6"/>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endParaRPr lang="ru-RU"/>
              </a:p>
            </p:txBody>
          </p:sp>
          <p:sp>
            <p:nvSpPr>
              <p:cNvPr id="144391" name="Freeform 7"/>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endParaRPr lang="ru-RU"/>
              </a:p>
            </p:txBody>
          </p:sp>
          <p:sp>
            <p:nvSpPr>
              <p:cNvPr id="144392" name="Freeform 8"/>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endParaRPr lang="ru-RU"/>
              </a:p>
            </p:txBody>
          </p:sp>
        </p:grpSp>
        <p:sp>
          <p:nvSpPr>
            <p:cNvPr id="144393" name="Freeform 9"/>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endParaRPr lang="ru-RU"/>
            </a:p>
          </p:txBody>
        </p:sp>
        <p:sp>
          <p:nvSpPr>
            <p:cNvPr id="144394" name="Freeform 10"/>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endParaRPr lang="ru-RU"/>
            </a:p>
          </p:txBody>
        </p:sp>
      </p:grpSp>
      <p:sp>
        <p:nvSpPr>
          <p:cNvPr id="144395" name="Rectangle 11"/>
          <p:cNvSpPr>
            <a:spLocks noGrp="1" noChangeArrowheads="1"/>
          </p:cNvSpPr>
          <p:nvPr>
            <p:ph type="ctrTitle" sz="quarter"/>
          </p:nvPr>
        </p:nvSpPr>
        <p:spPr>
          <a:xfrm>
            <a:off x="685800" y="1736725"/>
            <a:ext cx="7772400" cy="1920875"/>
          </a:xfrm>
        </p:spPr>
        <p:txBody>
          <a:bodyPr/>
          <a:lstStyle>
            <a:lvl1pPr>
              <a:defRPr/>
            </a:lvl1pPr>
          </a:lstStyle>
          <a:p>
            <a:r>
              <a:rPr lang="ru-RU"/>
              <a:t>Образец заголовка</a:t>
            </a:r>
          </a:p>
        </p:txBody>
      </p:sp>
      <p:sp>
        <p:nvSpPr>
          <p:cNvPr id="144396"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ru-RU"/>
              <a:t>Образец подзаголовка</a:t>
            </a:r>
          </a:p>
        </p:txBody>
      </p:sp>
      <p:sp>
        <p:nvSpPr>
          <p:cNvPr id="144397" name="Rectangle 13"/>
          <p:cNvSpPr>
            <a:spLocks noGrp="1" noChangeArrowheads="1"/>
          </p:cNvSpPr>
          <p:nvPr>
            <p:ph type="dt" sz="quarter" idx="2"/>
          </p:nvPr>
        </p:nvSpPr>
        <p:spPr>
          <a:xfrm>
            <a:off x="457200" y="6248400"/>
            <a:ext cx="2133600" cy="476250"/>
          </a:xfrm>
        </p:spPr>
        <p:txBody>
          <a:bodyPr/>
          <a:lstStyle>
            <a:lvl1pPr>
              <a:defRPr/>
            </a:lvl1pPr>
          </a:lstStyle>
          <a:p>
            <a:endParaRPr lang="ru-RU"/>
          </a:p>
        </p:txBody>
      </p:sp>
      <p:sp>
        <p:nvSpPr>
          <p:cNvPr id="144398" name="Rectangle 14"/>
          <p:cNvSpPr>
            <a:spLocks noGrp="1" noChangeArrowheads="1"/>
          </p:cNvSpPr>
          <p:nvPr>
            <p:ph type="ftr" sz="quarter" idx="3"/>
          </p:nvPr>
        </p:nvSpPr>
        <p:spPr>
          <a:xfrm>
            <a:off x="3124200" y="6251575"/>
            <a:ext cx="2895600" cy="476250"/>
          </a:xfrm>
        </p:spPr>
        <p:txBody>
          <a:bodyPr/>
          <a:lstStyle>
            <a:lvl1pPr>
              <a:defRPr/>
            </a:lvl1pPr>
          </a:lstStyle>
          <a:p>
            <a:endParaRPr lang="ru-RU"/>
          </a:p>
        </p:txBody>
      </p:sp>
      <p:sp>
        <p:nvSpPr>
          <p:cNvPr id="144399" name="Rectangle 15"/>
          <p:cNvSpPr>
            <a:spLocks noGrp="1" noChangeArrowheads="1"/>
          </p:cNvSpPr>
          <p:nvPr>
            <p:ph type="sldNum" sz="quarter" idx="4"/>
          </p:nvPr>
        </p:nvSpPr>
        <p:spPr>
          <a:xfrm>
            <a:off x="6553200" y="6254750"/>
            <a:ext cx="2133600" cy="476250"/>
          </a:xfrm>
        </p:spPr>
        <p:txBody>
          <a:bodyPr/>
          <a:lstStyle>
            <a:lvl1pPr>
              <a:defRPr/>
            </a:lvl1pPr>
          </a:lstStyle>
          <a:p>
            <a:fld id="{4FE34EED-9EAC-431D-8571-AF3E31DBA767}" type="slidenum">
              <a:rPr lang="ru-RU"/>
              <a:pPr/>
              <a:t>‹#›</a:t>
            </a:fld>
            <a:endParaRPr lang="ru-RU"/>
          </a:p>
        </p:txBody>
      </p:sp>
    </p:spTree>
  </p:cSld>
  <p:clrMapOvr>
    <a:masterClrMapping/>
  </p:clrMapOvr>
  <p:timing>
    <p:tnLst>
      <p:par>
        <p:cTn id="1" dur="indefinite" restart="never" nodeType="tmRoot"/>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омер слайда 4"/>
          <p:cNvSpPr>
            <a:spLocks noGrp="1"/>
          </p:cNvSpPr>
          <p:nvPr>
            <p:ph type="sldNum" sz="quarter" idx="11"/>
          </p:nvPr>
        </p:nvSpPr>
        <p:spPr/>
        <p:txBody>
          <a:bodyPr/>
          <a:lstStyle>
            <a:lvl1pPr>
              <a:defRPr/>
            </a:lvl1pPr>
          </a:lstStyle>
          <a:p>
            <a:fld id="{653B81CD-570D-4E9A-8D73-6CCF288903D7}" type="slidenum">
              <a:rPr lang="ru-RU"/>
              <a:pPr/>
              <a:t>‹#›</a:t>
            </a:fld>
            <a:endParaRPr lang="ru-RU"/>
          </a:p>
        </p:txBody>
      </p:sp>
      <p:sp>
        <p:nvSpPr>
          <p:cNvPr id="6" name="Нижний колонтитул 5"/>
          <p:cNvSpPr>
            <a:spLocks noGrp="1"/>
          </p:cNvSpPr>
          <p:nvPr>
            <p:ph type="ftr" sz="quarter" idx="12"/>
          </p:nvPr>
        </p:nvSpPr>
        <p:spPr/>
        <p:txBody>
          <a:bodyPr/>
          <a:lstStyle>
            <a:lvl1pPr>
              <a:defRPr/>
            </a:lvl1pPr>
          </a:lstStyle>
          <a:p>
            <a:endParaRPr lang="ru-RU"/>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омер слайда 4"/>
          <p:cNvSpPr>
            <a:spLocks noGrp="1"/>
          </p:cNvSpPr>
          <p:nvPr>
            <p:ph type="sldNum" sz="quarter" idx="11"/>
          </p:nvPr>
        </p:nvSpPr>
        <p:spPr/>
        <p:txBody>
          <a:bodyPr/>
          <a:lstStyle>
            <a:lvl1pPr>
              <a:defRPr/>
            </a:lvl1pPr>
          </a:lstStyle>
          <a:p>
            <a:fld id="{71B39CA3-2D7D-49AD-B8D0-CCB643645DB5}" type="slidenum">
              <a:rPr lang="ru-RU"/>
              <a:pPr/>
              <a:t>‹#›</a:t>
            </a:fld>
            <a:endParaRPr lang="ru-RU"/>
          </a:p>
        </p:txBody>
      </p:sp>
      <p:sp>
        <p:nvSpPr>
          <p:cNvPr id="6" name="Нижний колонтитул 5"/>
          <p:cNvSpPr>
            <a:spLocks noGrp="1"/>
          </p:cNvSpPr>
          <p:nvPr>
            <p:ph type="ftr" sz="quarter" idx="12"/>
          </p:nvPr>
        </p:nvSpPr>
        <p:spPr/>
        <p:txBody>
          <a:bodyPr/>
          <a:lstStyle>
            <a:lvl1pPr>
              <a:defRPr/>
            </a:lvl1pPr>
          </a:lstStyle>
          <a:p>
            <a:endParaRPr lang="ru-RU"/>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омер слайда 5"/>
          <p:cNvSpPr>
            <a:spLocks noGrp="1"/>
          </p:cNvSpPr>
          <p:nvPr>
            <p:ph type="sldNum" sz="quarter" idx="11"/>
          </p:nvPr>
        </p:nvSpPr>
        <p:spPr/>
        <p:txBody>
          <a:bodyPr/>
          <a:lstStyle>
            <a:lvl1pPr>
              <a:defRPr/>
            </a:lvl1pPr>
          </a:lstStyle>
          <a:p>
            <a:fld id="{8FCB7D06-58F9-4A8B-B056-0B5A6739890D}" type="slidenum">
              <a:rPr lang="ru-RU"/>
              <a:pPr/>
              <a:t>‹#›</a:t>
            </a:fld>
            <a:endParaRPr lang="ru-RU"/>
          </a:p>
        </p:txBody>
      </p:sp>
      <p:sp>
        <p:nvSpPr>
          <p:cNvPr id="7" name="Нижний колонтитул 6"/>
          <p:cNvSpPr>
            <a:spLocks noGrp="1"/>
          </p:cNvSpPr>
          <p:nvPr>
            <p:ph type="ftr" sz="quarter" idx="12"/>
          </p:nvPr>
        </p:nvSpPr>
        <p:spPr/>
        <p:txBody>
          <a:bodyPr/>
          <a:lstStyle>
            <a:lvl1pPr>
              <a:defRPr/>
            </a:lvl1pPr>
          </a:lstStyle>
          <a:p>
            <a:endParaRPr lang="ru-RU"/>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омер слайда 7"/>
          <p:cNvSpPr>
            <a:spLocks noGrp="1"/>
          </p:cNvSpPr>
          <p:nvPr>
            <p:ph type="sldNum" sz="quarter" idx="11"/>
          </p:nvPr>
        </p:nvSpPr>
        <p:spPr/>
        <p:txBody>
          <a:bodyPr/>
          <a:lstStyle>
            <a:lvl1pPr>
              <a:defRPr/>
            </a:lvl1pPr>
          </a:lstStyle>
          <a:p>
            <a:fld id="{15BE4515-1D7F-4DED-88E6-854CC07EB74C}" type="slidenum">
              <a:rPr lang="ru-RU"/>
              <a:pPr/>
              <a:t>‹#›</a:t>
            </a:fld>
            <a:endParaRPr lang="ru-RU"/>
          </a:p>
        </p:txBody>
      </p:sp>
      <p:sp>
        <p:nvSpPr>
          <p:cNvPr id="9" name="Нижний колонтитул 8"/>
          <p:cNvSpPr>
            <a:spLocks noGrp="1"/>
          </p:cNvSpPr>
          <p:nvPr>
            <p:ph type="ftr" sz="quarter" idx="12"/>
          </p:nvPr>
        </p:nvSpPr>
        <p:spPr/>
        <p:txBody>
          <a:bodyPr/>
          <a:lstStyle>
            <a:lvl1pPr>
              <a:defRPr/>
            </a:lvl1pPr>
          </a:lstStyle>
          <a:p>
            <a:endParaRPr lang="ru-RU"/>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омер слайда 3"/>
          <p:cNvSpPr>
            <a:spLocks noGrp="1"/>
          </p:cNvSpPr>
          <p:nvPr>
            <p:ph type="sldNum" sz="quarter" idx="11"/>
          </p:nvPr>
        </p:nvSpPr>
        <p:spPr/>
        <p:txBody>
          <a:bodyPr/>
          <a:lstStyle>
            <a:lvl1pPr>
              <a:defRPr/>
            </a:lvl1pPr>
          </a:lstStyle>
          <a:p>
            <a:fld id="{CE447F3B-8332-4085-A3B2-132CDC89AF47}" type="slidenum">
              <a:rPr lang="ru-RU"/>
              <a:pPr/>
              <a:t>‹#›</a:t>
            </a:fld>
            <a:endParaRPr lang="ru-RU"/>
          </a:p>
        </p:txBody>
      </p:sp>
      <p:sp>
        <p:nvSpPr>
          <p:cNvPr id="5" name="Нижний колонтитул 4"/>
          <p:cNvSpPr>
            <a:spLocks noGrp="1"/>
          </p:cNvSpPr>
          <p:nvPr>
            <p:ph type="ftr" sz="quarter" idx="12"/>
          </p:nvPr>
        </p:nvSpPr>
        <p:spPr/>
        <p:txBody>
          <a:bodyPr/>
          <a:lstStyle>
            <a:lvl1pPr>
              <a:defRPr/>
            </a:lvl1pPr>
          </a:lstStyle>
          <a:p>
            <a:endParaRPr lang="ru-RU"/>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омер слайда 2"/>
          <p:cNvSpPr>
            <a:spLocks noGrp="1"/>
          </p:cNvSpPr>
          <p:nvPr>
            <p:ph type="sldNum" sz="quarter" idx="11"/>
          </p:nvPr>
        </p:nvSpPr>
        <p:spPr/>
        <p:txBody>
          <a:bodyPr/>
          <a:lstStyle>
            <a:lvl1pPr>
              <a:defRPr/>
            </a:lvl1pPr>
          </a:lstStyle>
          <a:p>
            <a:fld id="{30DD829F-0584-4B91-A570-1B100D598160}" type="slidenum">
              <a:rPr lang="ru-RU"/>
              <a:pPr/>
              <a:t>‹#›</a:t>
            </a:fld>
            <a:endParaRPr lang="ru-RU"/>
          </a:p>
        </p:txBody>
      </p:sp>
      <p:sp>
        <p:nvSpPr>
          <p:cNvPr id="4" name="Нижний колонтитул 3"/>
          <p:cNvSpPr>
            <a:spLocks noGrp="1"/>
          </p:cNvSpPr>
          <p:nvPr>
            <p:ph type="ftr" sz="quarter" idx="12"/>
          </p:nvPr>
        </p:nvSpPr>
        <p:spPr/>
        <p:txBody>
          <a:bodyPr/>
          <a:lstStyle>
            <a:lvl1pPr>
              <a:defRPr/>
            </a:lvl1pPr>
          </a:lstStyle>
          <a:p>
            <a:endParaRPr lang="ru-RU"/>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омер слайда 5"/>
          <p:cNvSpPr>
            <a:spLocks noGrp="1"/>
          </p:cNvSpPr>
          <p:nvPr>
            <p:ph type="sldNum" sz="quarter" idx="11"/>
          </p:nvPr>
        </p:nvSpPr>
        <p:spPr/>
        <p:txBody>
          <a:bodyPr/>
          <a:lstStyle>
            <a:lvl1pPr>
              <a:defRPr/>
            </a:lvl1pPr>
          </a:lstStyle>
          <a:p>
            <a:fld id="{F8775DC1-0689-496F-ABCD-7827F1F49166}" type="slidenum">
              <a:rPr lang="ru-RU"/>
              <a:pPr/>
              <a:t>‹#›</a:t>
            </a:fld>
            <a:endParaRPr lang="ru-RU"/>
          </a:p>
        </p:txBody>
      </p:sp>
      <p:sp>
        <p:nvSpPr>
          <p:cNvPr id="7" name="Нижний колонтитул 6"/>
          <p:cNvSpPr>
            <a:spLocks noGrp="1"/>
          </p:cNvSpPr>
          <p:nvPr>
            <p:ph type="ftr" sz="quarter" idx="12"/>
          </p:nvPr>
        </p:nvSpPr>
        <p:spPr/>
        <p:txBody>
          <a:bodyPr/>
          <a:lstStyle>
            <a:lvl1pPr>
              <a:defRPr/>
            </a:lvl1pPr>
          </a:lstStyle>
          <a:p>
            <a:endParaRPr lang="ru-RU"/>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омер слайда 5"/>
          <p:cNvSpPr>
            <a:spLocks noGrp="1"/>
          </p:cNvSpPr>
          <p:nvPr>
            <p:ph type="sldNum" sz="quarter" idx="11"/>
          </p:nvPr>
        </p:nvSpPr>
        <p:spPr/>
        <p:txBody>
          <a:bodyPr/>
          <a:lstStyle>
            <a:lvl1pPr>
              <a:defRPr/>
            </a:lvl1pPr>
          </a:lstStyle>
          <a:p>
            <a:fld id="{2D90BA20-76A7-422B-8C0A-97CA35133D8A}" type="slidenum">
              <a:rPr lang="ru-RU"/>
              <a:pPr/>
              <a:t>‹#›</a:t>
            </a:fld>
            <a:endParaRPr lang="ru-RU"/>
          </a:p>
        </p:txBody>
      </p:sp>
      <p:sp>
        <p:nvSpPr>
          <p:cNvPr id="7" name="Нижний колонтитул 6"/>
          <p:cNvSpPr>
            <a:spLocks noGrp="1"/>
          </p:cNvSpPr>
          <p:nvPr>
            <p:ph type="ftr" sz="quarter" idx="12"/>
          </p:nvPr>
        </p:nvSpPr>
        <p:spPr/>
        <p:txBody>
          <a:bodyPr/>
          <a:lstStyle>
            <a:lvl1pPr>
              <a:defRPr/>
            </a:lvl1pPr>
          </a:lstStyle>
          <a:p>
            <a:endParaRPr lang="ru-RU"/>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омер слайда 4"/>
          <p:cNvSpPr>
            <a:spLocks noGrp="1"/>
          </p:cNvSpPr>
          <p:nvPr>
            <p:ph type="sldNum" sz="quarter" idx="11"/>
          </p:nvPr>
        </p:nvSpPr>
        <p:spPr/>
        <p:txBody>
          <a:bodyPr/>
          <a:lstStyle>
            <a:lvl1pPr>
              <a:defRPr/>
            </a:lvl1pPr>
          </a:lstStyle>
          <a:p>
            <a:fld id="{A455EE72-AF09-477C-98C4-834A6BFC7957}" type="slidenum">
              <a:rPr lang="ru-RU"/>
              <a:pPr/>
              <a:t>‹#›</a:t>
            </a:fld>
            <a:endParaRPr lang="ru-RU"/>
          </a:p>
        </p:txBody>
      </p:sp>
      <p:sp>
        <p:nvSpPr>
          <p:cNvPr id="6" name="Нижний колонтитул 5"/>
          <p:cNvSpPr>
            <a:spLocks noGrp="1"/>
          </p:cNvSpPr>
          <p:nvPr>
            <p:ph type="ftr" sz="quarter" idx="12"/>
          </p:nvPr>
        </p:nvSpPr>
        <p:spPr/>
        <p:txBody>
          <a:bodyPr/>
          <a:lstStyle>
            <a:lvl1pPr>
              <a:defRPr/>
            </a:lvl1pPr>
          </a:lstStyle>
          <a:p>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6287"/>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628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1F8951BF-8C0B-4766-915E-D2C811F50833}" type="slidenum">
              <a:rPr lang="ru-RU"/>
              <a:pPr/>
              <a:t>‹#›</a:t>
            </a:fld>
            <a:endParaRPr lang="ru-RU"/>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омер слайда 4"/>
          <p:cNvSpPr>
            <a:spLocks noGrp="1"/>
          </p:cNvSpPr>
          <p:nvPr>
            <p:ph type="sldNum" sz="quarter" idx="11"/>
          </p:nvPr>
        </p:nvSpPr>
        <p:spPr/>
        <p:txBody>
          <a:bodyPr/>
          <a:lstStyle>
            <a:lvl1pPr>
              <a:defRPr/>
            </a:lvl1pPr>
          </a:lstStyle>
          <a:p>
            <a:fld id="{304BE476-9AD6-47DD-9660-4E9356D56D14}" type="slidenum">
              <a:rPr lang="ru-RU"/>
              <a:pPr/>
              <a:t>‹#›</a:t>
            </a:fld>
            <a:endParaRPr lang="ru-RU"/>
          </a:p>
        </p:txBody>
      </p:sp>
      <p:sp>
        <p:nvSpPr>
          <p:cNvPr id="6" name="Нижний колонтитул 5"/>
          <p:cNvSpPr>
            <a:spLocks noGrp="1"/>
          </p:cNvSpPr>
          <p:nvPr>
            <p:ph type="ftr" sz="quarter" idx="12"/>
          </p:nvPr>
        </p:nvSpPr>
        <p:spPr/>
        <p:txBody>
          <a:bodyPr/>
          <a:lstStyle>
            <a:lvl1pPr>
              <a:defRPr/>
            </a:lvl1pPr>
          </a:lstStyle>
          <a:p>
            <a:endParaRPr lang="ru-RU"/>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47458" name="Group 2"/>
          <p:cNvGrpSpPr>
            <a:grpSpLocks/>
          </p:cNvGrpSpPr>
          <p:nvPr/>
        </p:nvGrpSpPr>
        <p:grpSpPr bwMode="auto">
          <a:xfrm>
            <a:off x="2084388" y="296863"/>
            <a:ext cx="6823075" cy="5353050"/>
            <a:chOff x="1313" y="187"/>
            <a:chExt cx="4298" cy="3372"/>
          </a:xfrm>
        </p:grpSpPr>
        <p:grpSp>
          <p:nvGrpSpPr>
            <p:cNvPr id="147459" name="Group 3"/>
            <p:cNvGrpSpPr>
              <a:grpSpLocks/>
            </p:cNvGrpSpPr>
            <p:nvPr/>
          </p:nvGrpSpPr>
          <p:grpSpPr bwMode="auto">
            <a:xfrm>
              <a:off x="2194" y="601"/>
              <a:ext cx="596" cy="447"/>
              <a:chOff x="0" y="0"/>
              <a:chExt cx="768" cy="576"/>
            </a:xfrm>
          </p:grpSpPr>
          <p:sp>
            <p:nvSpPr>
              <p:cNvPr id="147460" name="Oval 4"/>
              <p:cNvSpPr>
                <a:spLocks noChangeArrowheads="1"/>
              </p:cNvSpPr>
              <p:nvPr/>
            </p:nvSpPr>
            <p:spPr bwMode="hidden">
              <a:xfrm>
                <a:off x="0"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endParaRPr lang="ru-RU"/>
              </a:p>
            </p:txBody>
          </p:sp>
          <p:sp>
            <p:nvSpPr>
              <p:cNvPr id="147461" name="Oval 5"/>
              <p:cNvSpPr>
                <a:spLocks noChangeArrowheads="1"/>
              </p:cNvSpPr>
              <p:nvPr/>
            </p:nvSpPr>
            <p:spPr bwMode="hidden">
              <a:xfrm>
                <a:off x="276" y="252"/>
                <a:ext cx="185" cy="108"/>
              </a:xfrm>
              <a:prstGeom prst="ellipse">
                <a:avLst/>
              </a:prstGeom>
              <a:gradFill rotWithShape="0">
                <a:gsLst>
                  <a:gs pos="0">
                    <a:schemeClr val="accent1"/>
                  </a:gs>
                  <a:gs pos="100000">
                    <a:schemeClr val="bg2"/>
                  </a:gs>
                </a:gsLst>
                <a:path path="shape">
                  <a:fillToRect l="50000" t="50000" r="50000" b="50000"/>
                </a:path>
              </a:gradFill>
              <a:ln w="9525">
                <a:noFill/>
                <a:round/>
                <a:headEnd/>
                <a:tailEnd/>
              </a:ln>
              <a:effectLst/>
            </p:spPr>
            <p:txBody>
              <a:bodyPr wrap="none" anchor="ctr"/>
              <a:lstStyle/>
              <a:p>
                <a:endParaRPr lang="ru-RU"/>
              </a:p>
            </p:txBody>
          </p:sp>
        </p:grpSp>
        <p:grpSp>
          <p:nvGrpSpPr>
            <p:cNvPr id="147462" name="Group 6"/>
            <p:cNvGrpSpPr>
              <a:grpSpLocks/>
            </p:cNvGrpSpPr>
            <p:nvPr/>
          </p:nvGrpSpPr>
          <p:grpSpPr bwMode="auto">
            <a:xfrm>
              <a:off x="1313" y="187"/>
              <a:ext cx="4298" cy="3372"/>
              <a:chOff x="0" y="0"/>
              <a:chExt cx="5533" cy="4341"/>
            </a:xfrm>
          </p:grpSpPr>
          <p:grpSp>
            <p:nvGrpSpPr>
              <p:cNvPr id="147463" name="Group 7"/>
              <p:cNvGrpSpPr>
                <a:grpSpLocks/>
              </p:cNvGrpSpPr>
              <p:nvPr/>
            </p:nvGrpSpPr>
            <p:grpSpPr bwMode="auto">
              <a:xfrm>
                <a:off x="0" y="0"/>
                <a:ext cx="5470" cy="4341"/>
                <a:chOff x="0" y="0"/>
                <a:chExt cx="5470" cy="4341"/>
              </a:xfrm>
            </p:grpSpPr>
            <p:grpSp>
              <p:nvGrpSpPr>
                <p:cNvPr id="147464" name="Group 8"/>
                <p:cNvGrpSpPr>
                  <a:grpSpLocks/>
                </p:cNvGrpSpPr>
                <p:nvPr/>
              </p:nvGrpSpPr>
              <p:grpSpPr bwMode="auto">
                <a:xfrm>
                  <a:off x="1339" y="786"/>
                  <a:ext cx="2919" cy="2151"/>
                  <a:chOff x="1265" y="814"/>
                  <a:chExt cx="2919" cy="2151"/>
                </a:xfrm>
              </p:grpSpPr>
              <p:sp>
                <p:nvSpPr>
                  <p:cNvPr id="147465" name="Oval 9"/>
                  <p:cNvSpPr>
                    <a:spLocks noChangeArrowheads="1"/>
                  </p:cNvSpPr>
                  <p:nvPr/>
                </p:nvSpPr>
                <p:spPr bwMode="hidden">
                  <a:xfrm>
                    <a:off x="1265" y="814"/>
                    <a:ext cx="2919" cy="2151"/>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endParaRPr lang="ru-RU"/>
                  </a:p>
                </p:txBody>
              </p:sp>
              <p:sp>
                <p:nvSpPr>
                  <p:cNvPr id="147466" name="Oval 10"/>
                  <p:cNvSpPr>
                    <a:spLocks noChangeArrowheads="1"/>
                  </p:cNvSpPr>
                  <p:nvPr/>
                </p:nvSpPr>
                <p:spPr bwMode="hidden">
                  <a:xfrm>
                    <a:off x="2380" y="1601"/>
                    <a:ext cx="579" cy="406"/>
                  </a:xfrm>
                  <a:prstGeom prst="ellipse">
                    <a:avLst/>
                  </a:prstGeom>
                  <a:gradFill rotWithShape="0">
                    <a:gsLst>
                      <a:gs pos="0">
                        <a:schemeClr val="accent2"/>
                      </a:gs>
                      <a:gs pos="100000">
                        <a:schemeClr val="bg2"/>
                      </a:gs>
                    </a:gsLst>
                    <a:path path="shape">
                      <a:fillToRect l="50000" t="50000" r="50000" b="50000"/>
                    </a:path>
                  </a:gradFill>
                  <a:ln w="9525">
                    <a:noFill/>
                    <a:round/>
                    <a:headEnd/>
                    <a:tailEnd/>
                  </a:ln>
                  <a:effectLst/>
                </p:spPr>
                <p:txBody>
                  <a:bodyPr wrap="none" anchor="ctr"/>
                  <a:lstStyle/>
                  <a:p>
                    <a:endParaRPr lang="ru-RU"/>
                  </a:p>
                </p:txBody>
              </p:sp>
            </p:grpSp>
            <p:grpSp>
              <p:nvGrpSpPr>
                <p:cNvPr id="147467" name="Group 11"/>
                <p:cNvGrpSpPr>
                  <a:grpSpLocks/>
                </p:cNvGrpSpPr>
                <p:nvPr/>
              </p:nvGrpSpPr>
              <p:grpSpPr bwMode="auto">
                <a:xfrm>
                  <a:off x="0" y="0"/>
                  <a:ext cx="5470" cy="4341"/>
                  <a:chOff x="0" y="0"/>
                  <a:chExt cx="5470" cy="4341"/>
                </a:xfrm>
              </p:grpSpPr>
              <p:grpSp>
                <p:nvGrpSpPr>
                  <p:cNvPr id="147468" name="Group 12"/>
                  <p:cNvGrpSpPr>
                    <a:grpSpLocks/>
                  </p:cNvGrpSpPr>
                  <p:nvPr/>
                </p:nvGrpSpPr>
                <p:grpSpPr bwMode="auto">
                  <a:xfrm>
                    <a:off x="3545" y="1502"/>
                    <a:ext cx="1258" cy="2327"/>
                    <a:chOff x="3471" y="1530"/>
                    <a:chExt cx="1258" cy="2327"/>
                  </a:xfrm>
                </p:grpSpPr>
                <p:sp>
                  <p:nvSpPr>
                    <p:cNvPr id="147469" name="Freeform 13"/>
                    <p:cNvSpPr>
                      <a:spLocks/>
                    </p:cNvSpPr>
                    <p:nvPr/>
                  </p:nvSpPr>
                  <p:spPr bwMode="hidden">
                    <a:xfrm rot="2711884">
                      <a:off x="2765" y="2236"/>
                      <a:ext cx="172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ru-RU"/>
                    </a:p>
                  </p:txBody>
                </p:sp>
                <p:sp>
                  <p:nvSpPr>
                    <p:cNvPr id="147470" name="Freeform 14"/>
                    <p:cNvSpPr>
                      <a:spLocks/>
                    </p:cNvSpPr>
                    <p:nvPr/>
                  </p:nvSpPr>
                  <p:spPr bwMode="hidden">
                    <a:xfrm rot="2711884">
                      <a:off x="4021" y="3150"/>
                      <a:ext cx="925"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ru-RU"/>
                    </a:p>
                  </p:txBody>
                </p:sp>
              </p:grpSp>
              <p:grpSp>
                <p:nvGrpSpPr>
                  <p:cNvPr id="147471" name="Group 15"/>
                  <p:cNvGrpSpPr>
                    <a:grpSpLocks/>
                  </p:cNvGrpSpPr>
                  <p:nvPr/>
                </p:nvGrpSpPr>
                <p:grpSpPr bwMode="auto">
                  <a:xfrm>
                    <a:off x="2938" y="1991"/>
                    <a:ext cx="2463" cy="1332"/>
                    <a:chOff x="2864" y="2019"/>
                    <a:chExt cx="2463" cy="1332"/>
                  </a:xfrm>
                </p:grpSpPr>
                <p:sp>
                  <p:nvSpPr>
                    <p:cNvPr id="147472" name="Freeform 16"/>
                    <p:cNvSpPr>
                      <a:spLocks/>
                    </p:cNvSpPr>
                    <p:nvPr/>
                  </p:nvSpPr>
                  <p:spPr bwMode="hidden">
                    <a:xfrm rot="2104081">
                      <a:off x="2864" y="2019"/>
                      <a:ext cx="1814" cy="34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7473" name="Freeform 17"/>
                    <p:cNvSpPr>
                      <a:spLocks/>
                    </p:cNvSpPr>
                    <p:nvPr/>
                  </p:nvSpPr>
                  <p:spPr bwMode="hidden">
                    <a:xfrm rot="2104081">
                      <a:off x="4353" y="2806"/>
                      <a:ext cx="974" cy="54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grpSp>
                <p:nvGrpSpPr>
                  <p:cNvPr id="147474" name="Group 18"/>
                  <p:cNvGrpSpPr>
                    <a:grpSpLocks/>
                  </p:cNvGrpSpPr>
                  <p:nvPr/>
                </p:nvGrpSpPr>
                <p:grpSpPr bwMode="auto">
                  <a:xfrm>
                    <a:off x="2971" y="1804"/>
                    <a:ext cx="2477" cy="1064"/>
                    <a:chOff x="2897" y="1832"/>
                    <a:chExt cx="2477" cy="1064"/>
                  </a:xfrm>
                </p:grpSpPr>
                <p:sp>
                  <p:nvSpPr>
                    <p:cNvPr id="147475" name="Freeform 19"/>
                    <p:cNvSpPr>
                      <a:spLocks/>
                    </p:cNvSpPr>
                    <p:nvPr/>
                  </p:nvSpPr>
                  <p:spPr bwMode="hidden">
                    <a:xfrm rot="1582915">
                      <a:off x="2897" y="1832"/>
                      <a:ext cx="1736" cy="30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7476" name="Freeform 20"/>
                    <p:cNvSpPr>
                      <a:spLocks/>
                    </p:cNvSpPr>
                    <p:nvPr/>
                  </p:nvSpPr>
                  <p:spPr bwMode="hidden">
                    <a:xfrm rot="1582915">
                      <a:off x="4442" y="2420"/>
                      <a:ext cx="932" cy="47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grpSp>
                <p:nvGrpSpPr>
                  <p:cNvPr id="147477" name="Group 21"/>
                  <p:cNvGrpSpPr>
                    <a:grpSpLocks/>
                  </p:cNvGrpSpPr>
                  <p:nvPr/>
                </p:nvGrpSpPr>
                <p:grpSpPr bwMode="auto">
                  <a:xfrm>
                    <a:off x="2998" y="1608"/>
                    <a:ext cx="2472" cy="927"/>
                    <a:chOff x="2924" y="1636"/>
                    <a:chExt cx="2472" cy="927"/>
                  </a:xfrm>
                </p:grpSpPr>
                <p:sp>
                  <p:nvSpPr>
                    <p:cNvPr id="147478" name="Freeform 22"/>
                    <p:cNvSpPr>
                      <a:spLocks/>
                    </p:cNvSpPr>
                    <p:nvPr/>
                  </p:nvSpPr>
                  <p:spPr bwMode="hidden">
                    <a:xfrm rot="1080363">
                      <a:off x="2924" y="1636"/>
                      <a:ext cx="1677" cy="33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7479" name="Freeform 23"/>
                    <p:cNvSpPr>
                      <a:spLocks/>
                    </p:cNvSpPr>
                    <p:nvPr/>
                  </p:nvSpPr>
                  <p:spPr bwMode="hidden">
                    <a:xfrm rot="1080363">
                      <a:off x="4495" y="2037"/>
                      <a:ext cx="901" cy="52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grpSp>
                <p:nvGrpSpPr>
                  <p:cNvPr id="147480" name="Group 24"/>
                  <p:cNvGrpSpPr>
                    <a:grpSpLocks/>
                  </p:cNvGrpSpPr>
                  <p:nvPr/>
                </p:nvGrpSpPr>
                <p:grpSpPr bwMode="auto">
                  <a:xfrm>
                    <a:off x="3032" y="1386"/>
                    <a:ext cx="2342" cy="657"/>
                    <a:chOff x="2958" y="1414"/>
                    <a:chExt cx="2342" cy="657"/>
                  </a:xfrm>
                </p:grpSpPr>
                <p:sp>
                  <p:nvSpPr>
                    <p:cNvPr id="147481" name="Freeform 25"/>
                    <p:cNvSpPr>
                      <a:spLocks/>
                    </p:cNvSpPr>
                    <p:nvPr/>
                  </p:nvSpPr>
                  <p:spPr bwMode="hidden">
                    <a:xfrm rot="463793">
                      <a:off x="2958" y="1414"/>
                      <a:ext cx="1545"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7482" name="Freeform 26"/>
                    <p:cNvSpPr>
                      <a:spLocks/>
                    </p:cNvSpPr>
                    <p:nvPr/>
                  </p:nvSpPr>
                  <p:spPr bwMode="hidden">
                    <a:xfrm rot="463793">
                      <a:off x="4470" y="1582"/>
                      <a:ext cx="830" cy="4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grpSp>
                <p:nvGrpSpPr>
                  <p:cNvPr id="147483" name="Group 27"/>
                  <p:cNvGrpSpPr>
                    <a:grpSpLocks/>
                  </p:cNvGrpSpPr>
                  <p:nvPr/>
                </p:nvGrpSpPr>
                <p:grpSpPr bwMode="auto">
                  <a:xfrm>
                    <a:off x="3057" y="1241"/>
                    <a:ext cx="2150" cy="343"/>
                    <a:chOff x="2983" y="1269"/>
                    <a:chExt cx="2150" cy="343"/>
                  </a:xfrm>
                </p:grpSpPr>
                <p:sp>
                  <p:nvSpPr>
                    <p:cNvPr id="147484" name="Freeform 28"/>
                    <p:cNvSpPr>
                      <a:spLocks/>
                    </p:cNvSpPr>
                    <p:nvPr/>
                  </p:nvSpPr>
                  <p:spPr bwMode="hidden">
                    <a:xfrm rot="-84182">
                      <a:off x="2983" y="1289"/>
                      <a:ext cx="1404" cy="21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7485" name="Freeform 29"/>
                    <p:cNvSpPr>
                      <a:spLocks/>
                    </p:cNvSpPr>
                    <p:nvPr/>
                  </p:nvSpPr>
                  <p:spPr bwMode="hidden">
                    <a:xfrm rot="-84182">
                      <a:off x="4379" y="1269"/>
                      <a:ext cx="754" cy="34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grpSp>
                <p:nvGrpSpPr>
                  <p:cNvPr id="147486" name="Group 30"/>
                  <p:cNvGrpSpPr>
                    <a:grpSpLocks/>
                  </p:cNvGrpSpPr>
                  <p:nvPr/>
                </p:nvGrpSpPr>
                <p:grpSpPr bwMode="auto">
                  <a:xfrm>
                    <a:off x="3012" y="889"/>
                    <a:ext cx="1879" cy="427"/>
                    <a:chOff x="2938" y="917"/>
                    <a:chExt cx="1879" cy="427"/>
                  </a:xfrm>
                </p:grpSpPr>
                <p:sp>
                  <p:nvSpPr>
                    <p:cNvPr id="147487" name="Freeform 31"/>
                    <p:cNvSpPr>
                      <a:spLocks/>
                    </p:cNvSpPr>
                    <p:nvPr/>
                  </p:nvSpPr>
                  <p:spPr bwMode="hidden">
                    <a:xfrm rot="-802576">
                      <a:off x="2938" y="1129"/>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7488" name="Freeform 32"/>
                    <p:cNvSpPr>
                      <a:spLocks/>
                    </p:cNvSpPr>
                    <p:nvPr/>
                  </p:nvSpPr>
                  <p:spPr bwMode="hidden">
                    <a:xfrm rot="-802576">
                      <a:off x="4155" y="917"/>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grpSp>
                <p:nvGrpSpPr>
                  <p:cNvPr id="147489" name="Group 33"/>
                  <p:cNvGrpSpPr>
                    <a:grpSpLocks/>
                  </p:cNvGrpSpPr>
                  <p:nvPr/>
                </p:nvGrpSpPr>
                <p:grpSpPr bwMode="auto">
                  <a:xfrm>
                    <a:off x="711" y="1625"/>
                    <a:ext cx="1257" cy="2326"/>
                    <a:chOff x="637" y="1653"/>
                    <a:chExt cx="1257" cy="2326"/>
                  </a:xfrm>
                </p:grpSpPr>
                <p:sp>
                  <p:nvSpPr>
                    <p:cNvPr id="147490" name="Freeform 34"/>
                    <p:cNvSpPr>
                      <a:spLocks/>
                    </p:cNvSpPr>
                    <p:nvPr/>
                  </p:nvSpPr>
                  <p:spPr bwMode="hidden">
                    <a:xfrm rot="18888116" flipH="1">
                      <a:off x="876" y="2359"/>
                      <a:ext cx="172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7491" name="Freeform 35"/>
                    <p:cNvSpPr>
                      <a:spLocks/>
                    </p:cNvSpPr>
                    <p:nvPr/>
                  </p:nvSpPr>
                  <p:spPr bwMode="hidden">
                    <a:xfrm rot="18888116" flipH="1">
                      <a:off x="419" y="3272"/>
                      <a:ext cx="925"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ru-RU"/>
                    </a:p>
                  </p:txBody>
                </p:sp>
              </p:grpSp>
              <p:grpSp>
                <p:nvGrpSpPr>
                  <p:cNvPr id="147492" name="Group 36"/>
                  <p:cNvGrpSpPr>
                    <a:grpSpLocks/>
                  </p:cNvGrpSpPr>
                  <p:nvPr/>
                </p:nvGrpSpPr>
                <p:grpSpPr bwMode="auto">
                  <a:xfrm>
                    <a:off x="69" y="2168"/>
                    <a:ext cx="2463" cy="1332"/>
                    <a:chOff x="-5" y="2196"/>
                    <a:chExt cx="2463" cy="1332"/>
                  </a:xfrm>
                </p:grpSpPr>
                <p:sp>
                  <p:nvSpPr>
                    <p:cNvPr id="147493" name="Freeform 37"/>
                    <p:cNvSpPr>
                      <a:spLocks/>
                    </p:cNvSpPr>
                    <p:nvPr/>
                  </p:nvSpPr>
                  <p:spPr bwMode="hidden">
                    <a:xfrm rot="19495919" flipH="1">
                      <a:off x="644" y="2196"/>
                      <a:ext cx="1814" cy="34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7494" name="Freeform 38"/>
                    <p:cNvSpPr>
                      <a:spLocks/>
                    </p:cNvSpPr>
                    <p:nvPr/>
                  </p:nvSpPr>
                  <p:spPr bwMode="hidden">
                    <a:xfrm rot="19495919" flipH="1">
                      <a:off x="-5" y="2983"/>
                      <a:ext cx="974" cy="54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ru-RU"/>
                    </a:p>
                  </p:txBody>
                </p:sp>
              </p:grpSp>
              <p:grpSp>
                <p:nvGrpSpPr>
                  <p:cNvPr id="147495" name="Group 39"/>
                  <p:cNvGrpSpPr>
                    <a:grpSpLocks/>
                  </p:cNvGrpSpPr>
                  <p:nvPr/>
                </p:nvGrpSpPr>
                <p:grpSpPr bwMode="auto">
                  <a:xfrm>
                    <a:off x="22" y="1981"/>
                    <a:ext cx="2477" cy="1064"/>
                    <a:chOff x="-52" y="2009"/>
                    <a:chExt cx="2477" cy="1064"/>
                  </a:xfrm>
                </p:grpSpPr>
                <p:sp>
                  <p:nvSpPr>
                    <p:cNvPr id="147496" name="Freeform 40"/>
                    <p:cNvSpPr>
                      <a:spLocks/>
                    </p:cNvSpPr>
                    <p:nvPr/>
                  </p:nvSpPr>
                  <p:spPr bwMode="hidden">
                    <a:xfrm rot="20017085" flipH="1">
                      <a:off x="689" y="2009"/>
                      <a:ext cx="1736" cy="30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7497" name="Freeform 41"/>
                    <p:cNvSpPr>
                      <a:spLocks/>
                    </p:cNvSpPr>
                    <p:nvPr/>
                  </p:nvSpPr>
                  <p:spPr bwMode="hidden">
                    <a:xfrm rot="20017085" flipH="1">
                      <a:off x="-52" y="2597"/>
                      <a:ext cx="932" cy="47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grpSp>
              <p:grpSp>
                <p:nvGrpSpPr>
                  <p:cNvPr id="147498" name="Group 42"/>
                  <p:cNvGrpSpPr>
                    <a:grpSpLocks/>
                  </p:cNvGrpSpPr>
                  <p:nvPr/>
                </p:nvGrpSpPr>
                <p:grpSpPr bwMode="auto">
                  <a:xfrm>
                    <a:off x="0" y="1785"/>
                    <a:ext cx="2472" cy="927"/>
                    <a:chOff x="-74" y="1813"/>
                    <a:chExt cx="2472" cy="927"/>
                  </a:xfrm>
                </p:grpSpPr>
                <p:sp>
                  <p:nvSpPr>
                    <p:cNvPr id="147499" name="Freeform 43"/>
                    <p:cNvSpPr>
                      <a:spLocks/>
                    </p:cNvSpPr>
                    <p:nvPr/>
                  </p:nvSpPr>
                  <p:spPr bwMode="hidden">
                    <a:xfrm rot="20519637" flipH="1">
                      <a:off x="721" y="1813"/>
                      <a:ext cx="1677" cy="33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7500" name="Freeform 44"/>
                    <p:cNvSpPr>
                      <a:spLocks/>
                    </p:cNvSpPr>
                    <p:nvPr/>
                  </p:nvSpPr>
                  <p:spPr bwMode="hidden">
                    <a:xfrm rot="20519637" flipH="1">
                      <a:off x="-74" y="2214"/>
                      <a:ext cx="901" cy="52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grpSp>
              <p:grpSp>
                <p:nvGrpSpPr>
                  <p:cNvPr id="147501" name="Group 45"/>
                  <p:cNvGrpSpPr>
                    <a:grpSpLocks/>
                  </p:cNvGrpSpPr>
                  <p:nvPr/>
                </p:nvGrpSpPr>
                <p:grpSpPr bwMode="auto">
                  <a:xfrm>
                    <a:off x="96" y="1563"/>
                    <a:ext cx="2342" cy="657"/>
                    <a:chOff x="22" y="1591"/>
                    <a:chExt cx="2342" cy="657"/>
                  </a:xfrm>
                </p:grpSpPr>
                <p:sp>
                  <p:nvSpPr>
                    <p:cNvPr id="147502" name="Freeform 46"/>
                    <p:cNvSpPr>
                      <a:spLocks/>
                    </p:cNvSpPr>
                    <p:nvPr/>
                  </p:nvSpPr>
                  <p:spPr bwMode="hidden">
                    <a:xfrm rot="21136207" flipH="1">
                      <a:off x="819" y="1591"/>
                      <a:ext cx="1545"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7503" name="Freeform 47"/>
                    <p:cNvSpPr>
                      <a:spLocks/>
                    </p:cNvSpPr>
                    <p:nvPr/>
                  </p:nvSpPr>
                  <p:spPr bwMode="hidden">
                    <a:xfrm rot="21136207" flipH="1">
                      <a:off x="22" y="1759"/>
                      <a:ext cx="830" cy="4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grpSp>
              <p:grpSp>
                <p:nvGrpSpPr>
                  <p:cNvPr id="147504" name="Group 48"/>
                  <p:cNvGrpSpPr>
                    <a:grpSpLocks/>
                  </p:cNvGrpSpPr>
                  <p:nvPr/>
                </p:nvGrpSpPr>
                <p:grpSpPr bwMode="auto">
                  <a:xfrm>
                    <a:off x="263" y="1418"/>
                    <a:ext cx="2150" cy="343"/>
                    <a:chOff x="189" y="1446"/>
                    <a:chExt cx="2150" cy="343"/>
                  </a:xfrm>
                </p:grpSpPr>
                <p:sp>
                  <p:nvSpPr>
                    <p:cNvPr id="147505" name="Freeform 49"/>
                    <p:cNvSpPr>
                      <a:spLocks/>
                    </p:cNvSpPr>
                    <p:nvPr/>
                  </p:nvSpPr>
                  <p:spPr bwMode="hidden">
                    <a:xfrm rot="84182" flipH="1">
                      <a:off x="935" y="1466"/>
                      <a:ext cx="1404" cy="21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7506" name="Freeform 50"/>
                    <p:cNvSpPr>
                      <a:spLocks/>
                    </p:cNvSpPr>
                    <p:nvPr/>
                  </p:nvSpPr>
                  <p:spPr bwMode="hidden">
                    <a:xfrm rot="84182" flipH="1">
                      <a:off x="189" y="1446"/>
                      <a:ext cx="754" cy="34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grpSp>
              <p:grpSp>
                <p:nvGrpSpPr>
                  <p:cNvPr id="147507" name="Group 51"/>
                  <p:cNvGrpSpPr>
                    <a:grpSpLocks/>
                  </p:cNvGrpSpPr>
                  <p:nvPr/>
                </p:nvGrpSpPr>
                <p:grpSpPr bwMode="auto">
                  <a:xfrm>
                    <a:off x="579" y="1066"/>
                    <a:ext cx="1879" cy="427"/>
                    <a:chOff x="505" y="1094"/>
                    <a:chExt cx="1879" cy="427"/>
                  </a:xfrm>
                </p:grpSpPr>
                <p:sp>
                  <p:nvSpPr>
                    <p:cNvPr id="147508" name="Freeform 52"/>
                    <p:cNvSpPr>
                      <a:spLocks/>
                    </p:cNvSpPr>
                    <p:nvPr/>
                  </p:nvSpPr>
                  <p:spPr bwMode="hidden">
                    <a:xfrm rot="802576" flipH="1">
                      <a:off x="1151" y="1306"/>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7509" name="Freeform 53"/>
                    <p:cNvSpPr>
                      <a:spLocks/>
                    </p:cNvSpPr>
                    <p:nvPr/>
                  </p:nvSpPr>
                  <p:spPr bwMode="hidden">
                    <a:xfrm rot="802576" flipH="1">
                      <a:off x="505" y="1094"/>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ru-RU"/>
                    </a:p>
                  </p:txBody>
                </p:sp>
              </p:grpSp>
              <p:grpSp>
                <p:nvGrpSpPr>
                  <p:cNvPr id="147510" name="Group 54"/>
                  <p:cNvGrpSpPr>
                    <a:grpSpLocks/>
                  </p:cNvGrpSpPr>
                  <p:nvPr/>
                </p:nvGrpSpPr>
                <p:grpSpPr bwMode="auto">
                  <a:xfrm>
                    <a:off x="690" y="871"/>
                    <a:ext cx="1850" cy="554"/>
                    <a:chOff x="616" y="899"/>
                    <a:chExt cx="1850" cy="554"/>
                  </a:xfrm>
                </p:grpSpPr>
                <p:sp>
                  <p:nvSpPr>
                    <p:cNvPr id="147511" name="Freeform 55"/>
                    <p:cNvSpPr>
                      <a:spLocks/>
                    </p:cNvSpPr>
                    <p:nvPr/>
                  </p:nvSpPr>
                  <p:spPr bwMode="hidden">
                    <a:xfrm rot="1277471" flipH="1">
                      <a:off x="1233" y="1238"/>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7512" name="Freeform 56"/>
                    <p:cNvSpPr>
                      <a:spLocks/>
                    </p:cNvSpPr>
                    <p:nvPr/>
                  </p:nvSpPr>
                  <p:spPr bwMode="hidden">
                    <a:xfrm rot="1277471" flipH="1">
                      <a:off x="616" y="899"/>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ru-RU"/>
                    </a:p>
                  </p:txBody>
                </p:sp>
              </p:grpSp>
              <p:grpSp>
                <p:nvGrpSpPr>
                  <p:cNvPr id="147513" name="Group 57"/>
                  <p:cNvGrpSpPr>
                    <a:grpSpLocks/>
                  </p:cNvGrpSpPr>
                  <p:nvPr/>
                </p:nvGrpSpPr>
                <p:grpSpPr bwMode="auto">
                  <a:xfrm>
                    <a:off x="911" y="589"/>
                    <a:ext cx="1767" cy="743"/>
                    <a:chOff x="911" y="589"/>
                    <a:chExt cx="1767" cy="743"/>
                  </a:xfrm>
                </p:grpSpPr>
                <p:sp>
                  <p:nvSpPr>
                    <p:cNvPr id="147514" name="Freeform 58"/>
                    <p:cNvSpPr>
                      <a:spLocks/>
                    </p:cNvSpPr>
                    <p:nvPr/>
                  </p:nvSpPr>
                  <p:spPr bwMode="hidden">
                    <a:xfrm rot="2028410" flipH="1">
                      <a:off x="1445" y="1117"/>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7515" name="Freeform 59"/>
                    <p:cNvSpPr>
                      <a:spLocks/>
                    </p:cNvSpPr>
                    <p:nvPr/>
                  </p:nvSpPr>
                  <p:spPr bwMode="hidden">
                    <a:xfrm rot="2028410" flipH="1">
                      <a:off x="911" y="589"/>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ru-RU"/>
                    </a:p>
                  </p:txBody>
                </p:sp>
              </p:grpSp>
              <p:grpSp>
                <p:nvGrpSpPr>
                  <p:cNvPr id="147516" name="Group 60"/>
                  <p:cNvGrpSpPr>
                    <a:grpSpLocks/>
                  </p:cNvGrpSpPr>
                  <p:nvPr/>
                </p:nvGrpSpPr>
                <p:grpSpPr bwMode="auto">
                  <a:xfrm>
                    <a:off x="1120" y="300"/>
                    <a:ext cx="1693" cy="892"/>
                    <a:chOff x="1120" y="300"/>
                    <a:chExt cx="1693" cy="892"/>
                  </a:xfrm>
                </p:grpSpPr>
                <p:sp>
                  <p:nvSpPr>
                    <p:cNvPr id="147517" name="Freeform 61"/>
                    <p:cNvSpPr>
                      <a:spLocks/>
                    </p:cNvSpPr>
                    <p:nvPr/>
                  </p:nvSpPr>
                  <p:spPr bwMode="hidden">
                    <a:xfrm rot="2664424" flipH="1">
                      <a:off x="1562" y="977"/>
                      <a:ext cx="1251"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7518" name="Freeform 62"/>
                    <p:cNvSpPr>
                      <a:spLocks/>
                    </p:cNvSpPr>
                    <p:nvPr/>
                  </p:nvSpPr>
                  <p:spPr bwMode="hidden">
                    <a:xfrm rot="2664424" flipH="1">
                      <a:off x="1120" y="300"/>
                      <a:ext cx="67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ru-RU"/>
                    </a:p>
                  </p:txBody>
                </p:sp>
              </p:grpSp>
              <p:grpSp>
                <p:nvGrpSpPr>
                  <p:cNvPr id="147519" name="Group 63"/>
                  <p:cNvGrpSpPr>
                    <a:grpSpLocks/>
                  </p:cNvGrpSpPr>
                  <p:nvPr/>
                </p:nvGrpSpPr>
                <p:grpSpPr bwMode="auto">
                  <a:xfrm>
                    <a:off x="1707" y="76"/>
                    <a:ext cx="778" cy="1512"/>
                    <a:chOff x="1633" y="104"/>
                    <a:chExt cx="778" cy="1512"/>
                  </a:xfrm>
                </p:grpSpPr>
                <p:sp>
                  <p:nvSpPr>
                    <p:cNvPr id="147520" name="Freeform 64"/>
                    <p:cNvSpPr>
                      <a:spLocks/>
                    </p:cNvSpPr>
                    <p:nvPr/>
                  </p:nvSpPr>
                  <p:spPr bwMode="hidden">
                    <a:xfrm rot="3473776" flipH="1">
                      <a:off x="1754" y="958"/>
                      <a:ext cx="1100"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7521" name="Freeform 65"/>
                    <p:cNvSpPr>
                      <a:spLocks/>
                    </p:cNvSpPr>
                    <p:nvPr/>
                  </p:nvSpPr>
                  <p:spPr bwMode="hidden">
                    <a:xfrm rot="3473776" flipH="1">
                      <a:off x="1506" y="231"/>
                      <a:ext cx="591"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ru-RU"/>
                    </a:p>
                  </p:txBody>
                </p:sp>
              </p:grpSp>
              <p:grpSp>
                <p:nvGrpSpPr>
                  <p:cNvPr id="147522" name="Group 66"/>
                  <p:cNvGrpSpPr>
                    <a:grpSpLocks/>
                  </p:cNvGrpSpPr>
                  <p:nvPr/>
                </p:nvGrpSpPr>
                <p:grpSpPr bwMode="auto">
                  <a:xfrm>
                    <a:off x="2009" y="0"/>
                    <a:ext cx="634" cy="1534"/>
                    <a:chOff x="1935" y="28"/>
                    <a:chExt cx="634" cy="1534"/>
                  </a:xfrm>
                </p:grpSpPr>
                <p:sp>
                  <p:nvSpPr>
                    <p:cNvPr id="147523" name="Freeform 67"/>
                    <p:cNvSpPr>
                      <a:spLocks/>
                    </p:cNvSpPr>
                    <p:nvPr/>
                  </p:nvSpPr>
                  <p:spPr bwMode="hidden">
                    <a:xfrm rot="4126480" flipH="1">
                      <a:off x="1931" y="924"/>
                      <a:ext cx="1061"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7524" name="Freeform 68"/>
                    <p:cNvSpPr>
                      <a:spLocks/>
                    </p:cNvSpPr>
                    <p:nvPr/>
                  </p:nvSpPr>
                  <p:spPr bwMode="hidden">
                    <a:xfrm rot="4126480" flipH="1">
                      <a:off x="1819" y="144"/>
                      <a:ext cx="570"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ru-RU"/>
                    </a:p>
                  </p:txBody>
                </p:sp>
              </p:grpSp>
              <p:grpSp>
                <p:nvGrpSpPr>
                  <p:cNvPr id="147525" name="Group 69"/>
                  <p:cNvGrpSpPr>
                    <a:grpSpLocks/>
                  </p:cNvGrpSpPr>
                  <p:nvPr/>
                </p:nvGrpSpPr>
                <p:grpSpPr bwMode="auto">
                  <a:xfrm>
                    <a:off x="2896" y="644"/>
                    <a:ext cx="1845" cy="566"/>
                    <a:chOff x="2822" y="672"/>
                    <a:chExt cx="1845" cy="566"/>
                  </a:xfrm>
                </p:grpSpPr>
                <p:sp>
                  <p:nvSpPr>
                    <p:cNvPr id="147526" name="Freeform 70"/>
                    <p:cNvSpPr>
                      <a:spLocks/>
                    </p:cNvSpPr>
                    <p:nvPr/>
                  </p:nvSpPr>
                  <p:spPr bwMode="hidden">
                    <a:xfrm rot="-1325434">
                      <a:off x="2822" y="1023"/>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7527" name="Freeform 71"/>
                    <p:cNvSpPr>
                      <a:spLocks/>
                    </p:cNvSpPr>
                    <p:nvPr/>
                  </p:nvSpPr>
                  <p:spPr bwMode="hidden">
                    <a:xfrm rot="-1325434">
                      <a:off x="4005" y="672"/>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grpSp>
                <p:nvGrpSpPr>
                  <p:cNvPr id="147528" name="Group 72"/>
                  <p:cNvGrpSpPr>
                    <a:grpSpLocks/>
                  </p:cNvGrpSpPr>
                  <p:nvPr/>
                </p:nvGrpSpPr>
                <p:grpSpPr bwMode="auto">
                  <a:xfrm>
                    <a:off x="2757" y="417"/>
                    <a:ext cx="1781" cy="717"/>
                    <a:chOff x="2683" y="445"/>
                    <a:chExt cx="1781" cy="717"/>
                  </a:xfrm>
                </p:grpSpPr>
                <p:sp>
                  <p:nvSpPr>
                    <p:cNvPr id="147529" name="Freeform 73"/>
                    <p:cNvSpPr>
                      <a:spLocks/>
                    </p:cNvSpPr>
                    <p:nvPr/>
                  </p:nvSpPr>
                  <p:spPr bwMode="hidden">
                    <a:xfrm rot="-1921064">
                      <a:off x="2683" y="947"/>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7530" name="Freeform 74"/>
                    <p:cNvSpPr>
                      <a:spLocks/>
                    </p:cNvSpPr>
                    <p:nvPr/>
                  </p:nvSpPr>
                  <p:spPr bwMode="hidden">
                    <a:xfrm rot="-1921064">
                      <a:off x="3802" y="445"/>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sp>
                <p:nvSpPr>
                  <p:cNvPr id="147531" name="Freeform 75"/>
                  <p:cNvSpPr>
                    <a:spLocks/>
                  </p:cNvSpPr>
                  <p:nvPr/>
                </p:nvSpPr>
                <p:spPr bwMode="hidden">
                  <a:xfrm rot="4578755" flipH="1">
                    <a:off x="2175" y="949"/>
                    <a:ext cx="1027" cy="14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a:noFill/>
                    <a:round/>
                    <a:headEnd/>
                    <a:tailEnd/>
                  </a:ln>
                  <a:effectLst/>
                </p:spPr>
                <p:txBody>
                  <a:bodyPr wrap="none" anchor="ctr"/>
                  <a:lstStyle/>
                  <a:p>
                    <a:endParaRPr lang="ru-RU"/>
                  </a:p>
                </p:txBody>
              </p:sp>
              <p:sp>
                <p:nvSpPr>
                  <p:cNvPr id="147532" name="Freeform 76"/>
                  <p:cNvSpPr>
                    <a:spLocks/>
                  </p:cNvSpPr>
                  <p:nvPr/>
                </p:nvSpPr>
                <p:spPr bwMode="hidden">
                  <a:xfrm rot="4578755" flipH="1">
                    <a:off x="2199" y="196"/>
                    <a:ext cx="552" cy="22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ru-RU"/>
                  </a:p>
                </p:txBody>
              </p:sp>
              <p:grpSp>
                <p:nvGrpSpPr>
                  <p:cNvPr id="147533" name="Group 77"/>
                  <p:cNvGrpSpPr>
                    <a:grpSpLocks/>
                  </p:cNvGrpSpPr>
                  <p:nvPr/>
                </p:nvGrpSpPr>
                <p:grpSpPr bwMode="auto">
                  <a:xfrm>
                    <a:off x="2874" y="13"/>
                    <a:ext cx="640" cy="1520"/>
                    <a:chOff x="2800" y="41"/>
                    <a:chExt cx="640" cy="1520"/>
                  </a:xfrm>
                </p:grpSpPr>
                <p:sp>
                  <p:nvSpPr>
                    <p:cNvPr id="147534" name="Freeform 78"/>
                    <p:cNvSpPr>
                      <a:spLocks/>
                    </p:cNvSpPr>
                    <p:nvPr/>
                  </p:nvSpPr>
                  <p:spPr bwMode="hidden">
                    <a:xfrm rot="-3857755">
                      <a:off x="2361" y="938"/>
                      <a:ext cx="1062" cy="18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7535" name="Freeform 79"/>
                    <p:cNvSpPr>
                      <a:spLocks/>
                    </p:cNvSpPr>
                    <p:nvPr/>
                  </p:nvSpPr>
                  <p:spPr bwMode="hidden">
                    <a:xfrm rot="-3857755">
                      <a:off x="3011" y="181"/>
                      <a:ext cx="570" cy="2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grpSp>
                <p:nvGrpSpPr>
                  <p:cNvPr id="147536" name="Group 80"/>
                  <p:cNvGrpSpPr>
                    <a:grpSpLocks/>
                  </p:cNvGrpSpPr>
                  <p:nvPr/>
                </p:nvGrpSpPr>
                <p:grpSpPr bwMode="auto">
                  <a:xfrm>
                    <a:off x="3008" y="135"/>
                    <a:ext cx="1017" cy="1464"/>
                    <a:chOff x="2934" y="163"/>
                    <a:chExt cx="1017" cy="1464"/>
                  </a:xfrm>
                </p:grpSpPr>
                <p:sp>
                  <p:nvSpPr>
                    <p:cNvPr id="147537" name="Freeform 81"/>
                    <p:cNvSpPr>
                      <a:spLocks/>
                    </p:cNvSpPr>
                    <p:nvPr/>
                  </p:nvSpPr>
                  <p:spPr bwMode="hidden">
                    <a:xfrm rot="-2777260">
                      <a:off x="2491" y="915"/>
                      <a:ext cx="1155" cy="270"/>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7538" name="Freeform 82"/>
                    <p:cNvSpPr>
                      <a:spLocks/>
                    </p:cNvSpPr>
                    <p:nvPr/>
                  </p:nvSpPr>
                  <p:spPr bwMode="hidden">
                    <a:xfrm rot="-2777260">
                      <a:off x="3430" y="261"/>
                      <a:ext cx="620" cy="42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grpSp>
                <p:nvGrpSpPr>
                  <p:cNvPr id="147539" name="Group 83"/>
                  <p:cNvGrpSpPr>
                    <a:grpSpLocks/>
                  </p:cNvGrpSpPr>
                  <p:nvPr/>
                </p:nvGrpSpPr>
                <p:grpSpPr bwMode="auto">
                  <a:xfrm>
                    <a:off x="2804" y="4"/>
                    <a:ext cx="243" cy="1448"/>
                    <a:chOff x="2730" y="32"/>
                    <a:chExt cx="243" cy="1448"/>
                  </a:xfrm>
                </p:grpSpPr>
                <p:sp>
                  <p:nvSpPr>
                    <p:cNvPr id="147540" name="Freeform 84"/>
                    <p:cNvSpPr>
                      <a:spLocks/>
                    </p:cNvSpPr>
                    <p:nvPr/>
                  </p:nvSpPr>
                  <p:spPr bwMode="hidden">
                    <a:xfrm rot="-4903748">
                      <a:off x="2296" y="960"/>
                      <a:ext cx="954" cy="8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7541" name="Freeform 85"/>
                    <p:cNvSpPr>
                      <a:spLocks/>
                    </p:cNvSpPr>
                    <p:nvPr/>
                  </p:nvSpPr>
                  <p:spPr bwMode="hidden">
                    <a:xfrm rot="-4903748">
                      <a:off x="2650" y="220"/>
                      <a:ext cx="512" cy="13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grpSp>
                <p:nvGrpSpPr>
                  <p:cNvPr id="147542" name="Group 86"/>
                  <p:cNvGrpSpPr>
                    <a:grpSpLocks/>
                  </p:cNvGrpSpPr>
                  <p:nvPr/>
                </p:nvGrpSpPr>
                <p:grpSpPr bwMode="auto">
                  <a:xfrm>
                    <a:off x="1017" y="1741"/>
                    <a:ext cx="1085" cy="2450"/>
                    <a:chOff x="943" y="1769"/>
                    <a:chExt cx="1085" cy="2450"/>
                  </a:xfrm>
                </p:grpSpPr>
                <p:sp>
                  <p:nvSpPr>
                    <p:cNvPr id="147543" name="Freeform 87"/>
                    <p:cNvSpPr>
                      <a:spLocks/>
                    </p:cNvSpPr>
                    <p:nvPr/>
                  </p:nvSpPr>
                  <p:spPr bwMode="hidden">
                    <a:xfrm rot="18335692" flipH="1">
                      <a:off x="1010" y="2475"/>
                      <a:ext cx="172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7544" name="Freeform 88"/>
                    <p:cNvSpPr>
                      <a:spLocks/>
                    </p:cNvSpPr>
                    <p:nvPr/>
                  </p:nvSpPr>
                  <p:spPr bwMode="hidden">
                    <a:xfrm rot="18335692" flipH="1">
                      <a:off x="725" y="3512"/>
                      <a:ext cx="925"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ru-RU"/>
                    </a:p>
                  </p:txBody>
                </p:sp>
              </p:grpSp>
              <p:grpSp>
                <p:nvGrpSpPr>
                  <p:cNvPr id="147545" name="Group 89"/>
                  <p:cNvGrpSpPr>
                    <a:grpSpLocks/>
                  </p:cNvGrpSpPr>
                  <p:nvPr/>
                </p:nvGrpSpPr>
                <p:grpSpPr bwMode="auto">
                  <a:xfrm>
                    <a:off x="1529" y="1908"/>
                    <a:ext cx="766" cy="2373"/>
                    <a:chOff x="1455" y="1936"/>
                    <a:chExt cx="766" cy="2373"/>
                  </a:xfrm>
                </p:grpSpPr>
                <p:sp>
                  <p:nvSpPr>
                    <p:cNvPr id="147546" name="Freeform 90"/>
                    <p:cNvSpPr>
                      <a:spLocks/>
                    </p:cNvSpPr>
                    <p:nvPr/>
                  </p:nvSpPr>
                  <p:spPr bwMode="hidden">
                    <a:xfrm rot="17542885" flipH="1">
                      <a:off x="1267" y="2578"/>
                      <a:ext cx="1595"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7547" name="Freeform 91"/>
                    <p:cNvSpPr>
                      <a:spLocks/>
                    </p:cNvSpPr>
                    <p:nvPr/>
                  </p:nvSpPr>
                  <p:spPr bwMode="hidden">
                    <a:xfrm rot="17542885" flipH="1">
                      <a:off x="1272" y="3636"/>
                      <a:ext cx="856"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ru-RU"/>
                    </a:p>
                  </p:txBody>
                </p:sp>
              </p:grpSp>
              <p:grpSp>
                <p:nvGrpSpPr>
                  <p:cNvPr id="147548" name="Group 92"/>
                  <p:cNvGrpSpPr>
                    <a:grpSpLocks/>
                  </p:cNvGrpSpPr>
                  <p:nvPr/>
                </p:nvGrpSpPr>
                <p:grpSpPr bwMode="auto">
                  <a:xfrm rot="88588">
                    <a:off x="2061" y="1962"/>
                    <a:ext cx="459" cy="2329"/>
                    <a:chOff x="1956" y="1990"/>
                    <a:chExt cx="492" cy="2604"/>
                  </a:xfrm>
                </p:grpSpPr>
                <p:sp>
                  <p:nvSpPr>
                    <p:cNvPr id="147549" name="Freeform 93"/>
                    <p:cNvSpPr>
                      <a:spLocks/>
                    </p:cNvSpPr>
                    <p:nvPr/>
                  </p:nvSpPr>
                  <p:spPr bwMode="hidden">
                    <a:xfrm rot="16782062" flipH="1">
                      <a:off x="1442" y="2695"/>
                      <a:ext cx="1711" cy="301"/>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7550" name="Freeform 94"/>
                    <p:cNvSpPr>
                      <a:spLocks/>
                    </p:cNvSpPr>
                    <p:nvPr/>
                  </p:nvSpPr>
                  <p:spPr bwMode="hidden">
                    <a:xfrm rot="16782062" flipH="1">
                      <a:off x="1734" y="3898"/>
                      <a:ext cx="918" cy="47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ru-RU"/>
                    </a:p>
                  </p:txBody>
                </p:sp>
              </p:grpSp>
              <p:grpSp>
                <p:nvGrpSpPr>
                  <p:cNvPr id="147551" name="Group 95"/>
                  <p:cNvGrpSpPr>
                    <a:grpSpLocks/>
                  </p:cNvGrpSpPr>
                  <p:nvPr/>
                </p:nvGrpSpPr>
                <p:grpSpPr bwMode="auto">
                  <a:xfrm>
                    <a:off x="3408" y="1689"/>
                    <a:ext cx="1125" cy="2426"/>
                    <a:chOff x="3334" y="1717"/>
                    <a:chExt cx="1125" cy="2426"/>
                  </a:xfrm>
                </p:grpSpPr>
                <p:sp>
                  <p:nvSpPr>
                    <p:cNvPr id="147552" name="Freeform 96"/>
                    <p:cNvSpPr>
                      <a:spLocks/>
                    </p:cNvSpPr>
                    <p:nvPr/>
                  </p:nvSpPr>
                  <p:spPr bwMode="hidden">
                    <a:xfrm rot="3144576">
                      <a:off x="2628" y="2423"/>
                      <a:ext cx="172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ru-RU"/>
                    </a:p>
                  </p:txBody>
                </p:sp>
                <p:sp>
                  <p:nvSpPr>
                    <p:cNvPr id="147553" name="Freeform 97"/>
                    <p:cNvSpPr>
                      <a:spLocks/>
                    </p:cNvSpPr>
                    <p:nvPr/>
                  </p:nvSpPr>
                  <p:spPr bwMode="hidden">
                    <a:xfrm rot="3144576">
                      <a:off x="3751" y="3436"/>
                      <a:ext cx="925"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ru-RU"/>
                    </a:p>
                  </p:txBody>
                </p:sp>
              </p:grpSp>
              <p:grpSp>
                <p:nvGrpSpPr>
                  <p:cNvPr id="147554" name="Group 98"/>
                  <p:cNvGrpSpPr>
                    <a:grpSpLocks/>
                  </p:cNvGrpSpPr>
                  <p:nvPr/>
                </p:nvGrpSpPr>
                <p:grpSpPr bwMode="auto">
                  <a:xfrm>
                    <a:off x="3255" y="1838"/>
                    <a:ext cx="883" cy="2426"/>
                    <a:chOff x="3181" y="1866"/>
                    <a:chExt cx="883" cy="2426"/>
                  </a:xfrm>
                </p:grpSpPr>
                <p:sp>
                  <p:nvSpPr>
                    <p:cNvPr id="147555" name="Freeform 99"/>
                    <p:cNvSpPr>
                      <a:spLocks/>
                    </p:cNvSpPr>
                    <p:nvPr/>
                  </p:nvSpPr>
                  <p:spPr bwMode="hidden">
                    <a:xfrm rot="3745735">
                      <a:off x="2506" y="2541"/>
                      <a:ext cx="1650" cy="29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ru-RU"/>
                    </a:p>
                  </p:txBody>
                </p:sp>
                <p:sp>
                  <p:nvSpPr>
                    <p:cNvPr id="147556" name="Freeform 100"/>
                    <p:cNvSpPr>
                      <a:spLocks/>
                    </p:cNvSpPr>
                    <p:nvPr/>
                  </p:nvSpPr>
                  <p:spPr bwMode="hidden">
                    <a:xfrm rot="3745735">
                      <a:off x="3387" y="3615"/>
                      <a:ext cx="885" cy="46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ru-RU"/>
                    </a:p>
                  </p:txBody>
                </p:sp>
              </p:grpSp>
              <p:grpSp>
                <p:nvGrpSpPr>
                  <p:cNvPr id="147557" name="Group 101"/>
                  <p:cNvGrpSpPr>
                    <a:grpSpLocks/>
                  </p:cNvGrpSpPr>
                  <p:nvPr/>
                </p:nvGrpSpPr>
                <p:grpSpPr bwMode="auto">
                  <a:xfrm>
                    <a:off x="3080" y="1955"/>
                    <a:ext cx="619" cy="2386"/>
                    <a:chOff x="3006" y="1983"/>
                    <a:chExt cx="619" cy="2386"/>
                  </a:xfrm>
                </p:grpSpPr>
                <p:sp>
                  <p:nvSpPr>
                    <p:cNvPr id="147558" name="Freeform 102"/>
                    <p:cNvSpPr>
                      <a:spLocks/>
                    </p:cNvSpPr>
                    <p:nvPr/>
                  </p:nvSpPr>
                  <p:spPr bwMode="hidden">
                    <a:xfrm rot="4286818">
                      <a:off x="2328" y="2661"/>
                      <a:ext cx="1601" cy="24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ru-RU"/>
                    </a:p>
                  </p:txBody>
                </p:sp>
                <p:sp>
                  <p:nvSpPr>
                    <p:cNvPr id="147559" name="Freeform 103"/>
                    <p:cNvSpPr>
                      <a:spLocks/>
                    </p:cNvSpPr>
                    <p:nvPr/>
                  </p:nvSpPr>
                  <p:spPr bwMode="hidden">
                    <a:xfrm rot="4286818">
                      <a:off x="3002" y="3747"/>
                      <a:ext cx="859" cy="38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endParaRPr lang="ru-RU"/>
                    </a:p>
                  </p:txBody>
                </p:sp>
              </p:grpSp>
              <p:grpSp>
                <p:nvGrpSpPr>
                  <p:cNvPr id="147560" name="Group 104"/>
                  <p:cNvGrpSpPr>
                    <a:grpSpLocks/>
                  </p:cNvGrpSpPr>
                  <p:nvPr/>
                </p:nvGrpSpPr>
                <p:grpSpPr bwMode="auto">
                  <a:xfrm>
                    <a:off x="2893" y="2073"/>
                    <a:ext cx="405" cy="2219"/>
                    <a:chOff x="2819" y="2101"/>
                    <a:chExt cx="405" cy="2219"/>
                  </a:xfrm>
                </p:grpSpPr>
                <p:sp>
                  <p:nvSpPr>
                    <p:cNvPr id="147561" name="Freeform 105"/>
                    <p:cNvSpPr>
                      <a:spLocks/>
                    </p:cNvSpPr>
                    <p:nvPr/>
                  </p:nvSpPr>
                  <p:spPr bwMode="hidden">
                    <a:xfrm rot="4898956">
                      <a:off x="2206" y="2714"/>
                      <a:ext cx="1471" cy="24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ru-RU"/>
                    </a:p>
                  </p:txBody>
                </p:sp>
                <p:sp>
                  <p:nvSpPr>
                    <p:cNvPr id="147562" name="Freeform 106"/>
                    <p:cNvSpPr>
                      <a:spLocks/>
                    </p:cNvSpPr>
                    <p:nvPr/>
                  </p:nvSpPr>
                  <p:spPr bwMode="hidden">
                    <a:xfrm rot="4898956">
                      <a:off x="2636" y="3732"/>
                      <a:ext cx="790" cy="38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endParaRPr lang="ru-RU"/>
                    </a:p>
                  </p:txBody>
                </p:sp>
              </p:grpSp>
              <p:grpSp>
                <p:nvGrpSpPr>
                  <p:cNvPr id="147563" name="Group 107"/>
                  <p:cNvGrpSpPr>
                    <a:grpSpLocks/>
                  </p:cNvGrpSpPr>
                  <p:nvPr/>
                </p:nvGrpSpPr>
                <p:grpSpPr bwMode="auto">
                  <a:xfrm>
                    <a:off x="2372" y="2107"/>
                    <a:ext cx="426" cy="2185"/>
                    <a:chOff x="2287" y="2135"/>
                    <a:chExt cx="426" cy="2185"/>
                  </a:xfrm>
                </p:grpSpPr>
                <p:sp>
                  <p:nvSpPr>
                    <p:cNvPr id="147564" name="Freeform 108"/>
                    <p:cNvSpPr>
                      <a:spLocks/>
                    </p:cNvSpPr>
                    <p:nvPr/>
                  </p:nvSpPr>
                  <p:spPr bwMode="hidden">
                    <a:xfrm rot="5755659">
                      <a:off x="1900" y="2760"/>
                      <a:ext cx="1437" cy="188"/>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5400000" scaled="1"/>
                    </a:gradFill>
                    <a:ln w="9525">
                      <a:noFill/>
                      <a:round/>
                      <a:headEnd/>
                      <a:tailEnd/>
                    </a:ln>
                    <a:effectLst/>
                  </p:spPr>
                  <p:txBody>
                    <a:bodyPr wrap="none" anchor="ctr"/>
                    <a:lstStyle/>
                    <a:p>
                      <a:endParaRPr lang="ru-RU"/>
                    </a:p>
                  </p:txBody>
                </p:sp>
                <p:sp>
                  <p:nvSpPr>
                    <p:cNvPr id="147565" name="Freeform 109"/>
                    <p:cNvSpPr>
                      <a:spLocks/>
                    </p:cNvSpPr>
                    <p:nvPr/>
                  </p:nvSpPr>
                  <p:spPr bwMode="hidden">
                    <a:xfrm rot="5755659">
                      <a:off x="2049" y="3787"/>
                      <a:ext cx="771" cy="29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endParaRPr lang="ru-RU"/>
                    </a:p>
                  </p:txBody>
                </p:sp>
              </p:grpSp>
            </p:grpSp>
          </p:grpSp>
          <p:grpSp>
            <p:nvGrpSpPr>
              <p:cNvPr id="147566" name="Group 110"/>
              <p:cNvGrpSpPr>
                <a:grpSpLocks/>
              </p:cNvGrpSpPr>
              <p:nvPr/>
            </p:nvGrpSpPr>
            <p:grpSpPr bwMode="auto">
              <a:xfrm>
                <a:off x="74" y="313"/>
                <a:ext cx="5459" cy="3667"/>
                <a:chOff x="74" y="313"/>
                <a:chExt cx="5459" cy="3667"/>
              </a:xfrm>
            </p:grpSpPr>
            <p:grpSp>
              <p:nvGrpSpPr>
                <p:cNvPr id="147567" name="Group 111"/>
                <p:cNvGrpSpPr>
                  <a:grpSpLocks/>
                </p:cNvGrpSpPr>
                <p:nvPr/>
              </p:nvGrpSpPr>
              <p:grpSpPr bwMode="auto">
                <a:xfrm>
                  <a:off x="74" y="313"/>
                  <a:ext cx="5459" cy="3667"/>
                  <a:chOff x="74" y="313"/>
                  <a:chExt cx="5459" cy="3667"/>
                </a:xfrm>
              </p:grpSpPr>
              <p:sp>
                <p:nvSpPr>
                  <p:cNvPr id="147568" name="Arc 112"/>
                  <p:cNvSpPr>
                    <a:spLocks/>
                  </p:cNvSpPr>
                  <p:nvPr/>
                </p:nvSpPr>
                <p:spPr bwMode="hidden">
                  <a:xfrm flipV="1">
                    <a:off x="2966" y="456"/>
                    <a:ext cx="2567" cy="2046"/>
                  </a:xfrm>
                  <a:custGeom>
                    <a:avLst/>
                    <a:gdLst>
                      <a:gd name="G0" fmla="+- 17826 0 0"/>
                      <a:gd name="G1" fmla="+- 0 0 0"/>
                      <a:gd name="G2" fmla="+- 21600 0 0"/>
                      <a:gd name="T0" fmla="*/ 36729 w 36729"/>
                      <a:gd name="T1" fmla="*/ 10451 h 21600"/>
                      <a:gd name="T2" fmla="*/ 0 w 36729"/>
                      <a:gd name="T3" fmla="*/ 12197 h 21600"/>
                      <a:gd name="T4" fmla="*/ 17826 w 36729"/>
                      <a:gd name="T5" fmla="*/ 0 h 21600"/>
                    </a:gdLst>
                    <a:ahLst/>
                    <a:cxnLst>
                      <a:cxn ang="0">
                        <a:pos x="T0" y="T1"/>
                      </a:cxn>
                      <a:cxn ang="0">
                        <a:pos x="T2" y="T3"/>
                      </a:cxn>
                      <a:cxn ang="0">
                        <a:pos x="T4" y="T5"/>
                      </a:cxn>
                    </a:cxnLst>
                    <a:rect l="0" t="0" r="r" b="b"/>
                    <a:pathLst>
                      <a:path w="36729" h="21600" fill="none" extrusionOk="0">
                        <a:moveTo>
                          <a:pt x="36729" y="10451"/>
                        </a:moveTo>
                        <a:cubicBezTo>
                          <a:pt x="32926" y="17330"/>
                          <a:pt x="25686" y="21599"/>
                          <a:pt x="17826" y="21600"/>
                        </a:cubicBezTo>
                        <a:cubicBezTo>
                          <a:pt x="10696" y="21600"/>
                          <a:pt x="4025" y="18081"/>
                          <a:pt x="-1" y="12197"/>
                        </a:cubicBezTo>
                      </a:path>
                      <a:path w="36729" h="21600" stroke="0" extrusionOk="0">
                        <a:moveTo>
                          <a:pt x="36729" y="10451"/>
                        </a:moveTo>
                        <a:cubicBezTo>
                          <a:pt x="32926" y="17330"/>
                          <a:pt x="25686" y="21599"/>
                          <a:pt x="17826" y="21600"/>
                        </a:cubicBezTo>
                        <a:cubicBezTo>
                          <a:pt x="10696" y="21600"/>
                          <a:pt x="4025" y="18081"/>
                          <a:pt x="-1" y="12197"/>
                        </a:cubicBezTo>
                        <a:lnTo>
                          <a:pt x="17826" y="0"/>
                        </a:lnTo>
                        <a:close/>
                      </a:path>
                    </a:pathLst>
                  </a:custGeom>
                  <a:noFill/>
                  <a:ln w="9525">
                    <a:solidFill>
                      <a:schemeClr val="accent1"/>
                    </a:solidFill>
                    <a:round/>
                    <a:headEnd/>
                    <a:tailEnd/>
                  </a:ln>
                  <a:effectLst/>
                </p:spPr>
                <p:txBody>
                  <a:bodyPr wrap="none" anchor="ctr"/>
                  <a:lstStyle/>
                  <a:p>
                    <a:endParaRPr lang="ru-RU"/>
                  </a:p>
                </p:txBody>
              </p:sp>
              <p:sp>
                <p:nvSpPr>
                  <p:cNvPr id="147569" name="Arc 113"/>
                  <p:cNvSpPr>
                    <a:spLocks/>
                  </p:cNvSpPr>
                  <p:nvPr/>
                </p:nvSpPr>
                <p:spPr bwMode="hidden">
                  <a:xfrm flipH="1">
                    <a:off x="388" y="1601"/>
                    <a:ext cx="2016" cy="2379"/>
                  </a:xfrm>
                  <a:custGeom>
                    <a:avLst/>
                    <a:gdLst>
                      <a:gd name="G0" fmla="+- 8873 0 0"/>
                      <a:gd name="G1" fmla="+- 21600 0 0"/>
                      <a:gd name="G2" fmla="+- 21600 0 0"/>
                      <a:gd name="T0" fmla="*/ 0 w 30473"/>
                      <a:gd name="T1" fmla="*/ 1907 h 22305"/>
                      <a:gd name="T2" fmla="*/ 30462 w 30473"/>
                      <a:gd name="T3" fmla="*/ 22305 h 22305"/>
                      <a:gd name="T4" fmla="*/ 8873 w 30473"/>
                      <a:gd name="T5" fmla="*/ 21600 h 22305"/>
                    </a:gdLst>
                    <a:ahLst/>
                    <a:cxnLst>
                      <a:cxn ang="0">
                        <a:pos x="T0" y="T1"/>
                      </a:cxn>
                      <a:cxn ang="0">
                        <a:pos x="T2" y="T3"/>
                      </a:cxn>
                      <a:cxn ang="0">
                        <a:pos x="T4" y="T5"/>
                      </a:cxn>
                    </a:cxnLst>
                    <a:rect l="0" t="0" r="r" b="b"/>
                    <a:pathLst>
                      <a:path w="30473" h="22305" fill="none" extrusionOk="0">
                        <a:moveTo>
                          <a:pt x="-1" y="1906"/>
                        </a:moveTo>
                        <a:cubicBezTo>
                          <a:pt x="2789" y="649"/>
                          <a:pt x="5813" y="-1"/>
                          <a:pt x="8873" y="0"/>
                        </a:cubicBezTo>
                        <a:cubicBezTo>
                          <a:pt x="20802" y="0"/>
                          <a:pt x="30473" y="9670"/>
                          <a:pt x="30473" y="21600"/>
                        </a:cubicBezTo>
                        <a:cubicBezTo>
                          <a:pt x="30473" y="21835"/>
                          <a:pt x="30469" y="22070"/>
                          <a:pt x="30461" y="22304"/>
                        </a:cubicBezTo>
                      </a:path>
                      <a:path w="30473" h="22305" stroke="0" extrusionOk="0">
                        <a:moveTo>
                          <a:pt x="-1" y="1906"/>
                        </a:moveTo>
                        <a:cubicBezTo>
                          <a:pt x="2789" y="649"/>
                          <a:pt x="5813" y="-1"/>
                          <a:pt x="8873" y="0"/>
                        </a:cubicBezTo>
                        <a:cubicBezTo>
                          <a:pt x="20802" y="0"/>
                          <a:pt x="30473" y="9670"/>
                          <a:pt x="30473" y="21600"/>
                        </a:cubicBezTo>
                        <a:cubicBezTo>
                          <a:pt x="30473" y="21835"/>
                          <a:pt x="30469" y="22070"/>
                          <a:pt x="30461" y="22304"/>
                        </a:cubicBezTo>
                        <a:lnTo>
                          <a:pt x="8873" y="21600"/>
                        </a:lnTo>
                        <a:close/>
                      </a:path>
                    </a:pathLst>
                  </a:custGeom>
                  <a:noFill/>
                  <a:ln w="9525">
                    <a:solidFill>
                      <a:schemeClr val="folHlink"/>
                    </a:solidFill>
                    <a:round/>
                    <a:headEnd/>
                    <a:tailEnd/>
                  </a:ln>
                  <a:effectLst/>
                </p:spPr>
                <p:txBody>
                  <a:bodyPr wrap="none" anchor="ctr"/>
                  <a:lstStyle/>
                  <a:p>
                    <a:endParaRPr lang="ru-RU"/>
                  </a:p>
                </p:txBody>
              </p:sp>
              <p:sp>
                <p:nvSpPr>
                  <p:cNvPr id="147570" name="Arc 114"/>
                  <p:cNvSpPr>
                    <a:spLocks/>
                  </p:cNvSpPr>
                  <p:nvPr/>
                </p:nvSpPr>
                <p:spPr bwMode="hidden">
                  <a:xfrm>
                    <a:off x="3029" y="1181"/>
                    <a:ext cx="1426" cy="2379"/>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p:spPr>
                <p:txBody>
                  <a:bodyPr wrap="none" anchor="ctr"/>
                  <a:lstStyle/>
                  <a:p>
                    <a:endParaRPr lang="ru-RU"/>
                  </a:p>
                </p:txBody>
              </p:sp>
              <p:sp>
                <p:nvSpPr>
                  <p:cNvPr id="147571" name="Arc 115"/>
                  <p:cNvSpPr>
                    <a:spLocks/>
                  </p:cNvSpPr>
                  <p:nvPr/>
                </p:nvSpPr>
                <p:spPr bwMode="hidden">
                  <a:xfrm flipH="1">
                    <a:off x="74" y="813"/>
                    <a:ext cx="2540" cy="2379"/>
                  </a:xfrm>
                  <a:custGeom>
                    <a:avLst/>
                    <a:gdLst>
                      <a:gd name="G0" fmla="+- 15230 0 0"/>
                      <a:gd name="G1" fmla="+- 21600 0 0"/>
                      <a:gd name="G2" fmla="+- 21600 0 0"/>
                      <a:gd name="T0" fmla="*/ 0 w 36830"/>
                      <a:gd name="T1" fmla="*/ 6283 h 22305"/>
                      <a:gd name="T2" fmla="*/ 36819 w 36830"/>
                      <a:gd name="T3" fmla="*/ 22305 h 22305"/>
                      <a:gd name="T4" fmla="*/ 15230 w 36830"/>
                      <a:gd name="T5" fmla="*/ 21600 h 22305"/>
                    </a:gdLst>
                    <a:ahLst/>
                    <a:cxnLst>
                      <a:cxn ang="0">
                        <a:pos x="T0" y="T1"/>
                      </a:cxn>
                      <a:cxn ang="0">
                        <a:pos x="T2" y="T3"/>
                      </a:cxn>
                      <a:cxn ang="0">
                        <a:pos x="T4" y="T5"/>
                      </a:cxn>
                    </a:cxnLst>
                    <a:rect l="0" t="0" r="r" b="b"/>
                    <a:pathLst>
                      <a:path w="36830" h="22305" fill="none" extrusionOk="0">
                        <a:moveTo>
                          <a:pt x="0" y="6283"/>
                        </a:moveTo>
                        <a:cubicBezTo>
                          <a:pt x="4047" y="2258"/>
                          <a:pt x="9522" y="-1"/>
                          <a:pt x="15230" y="0"/>
                        </a:cubicBezTo>
                        <a:cubicBezTo>
                          <a:pt x="27159" y="0"/>
                          <a:pt x="36830" y="9670"/>
                          <a:pt x="36830" y="21600"/>
                        </a:cubicBezTo>
                        <a:cubicBezTo>
                          <a:pt x="36830" y="21835"/>
                          <a:pt x="36826" y="22070"/>
                          <a:pt x="36818" y="22304"/>
                        </a:cubicBezTo>
                      </a:path>
                      <a:path w="36830" h="22305" stroke="0" extrusionOk="0">
                        <a:moveTo>
                          <a:pt x="0" y="6283"/>
                        </a:moveTo>
                        <a:cubicBezTo>
                          <a:pt x="4047" y="2258"/>
                          <a:pt x="9522" y="-1"/>
                          <a:pt x="15230" y="0"/>
                        </a:cubicBezTo>
                        <a:cubicBezTo>
                          <a:pt x="27159" y="0"/>
                          <a:pt x="36830" y="9670"/>
                          <a:pt x="36830" y="21600"/>
                        </a:cubicBezTo>
                        <a:cubicBezTo>
                          <a:pt x="36830" y="21835"/>
                          <a:pt x="36826" y="22070"/>
                          <a:pt x="36818" y="22304"/>
                        </a:cubicBezTo>
                        <a:lnTo>
                          <a:pt x="15230" y="21600"/>
                        </a:lnTo>
                        <a:close/>
                      </a:path>
                    </a:pathLst>
                  </a:custGeom>
                  <a:noFill/>
                  <a:ln w="9525">
                    <a:solidFill>
                      <a:schemeClr val="folHlink"/>
                    </a:solidFill>
                    <a:round/>
                    <a:headEnd/>
                    <a:tailEnd/>
                  </a:ln>
                  <a:effectLst/>
                </p:spPr>
                <p:txBody>
                  <a:bodyPr wrap="none" anchor="ctr"/>
                  <a:lstStyle/>
                  <a:p>
                    <a:endParaRPr lang="ru-RU"/>
                  </a:p>
                </p:txBody>
              </p:sp>
              <p:sp>
                <p:nvSpPr>
                  <p:cNvPr id="147572" name="Arc 116"/>
                  <p:cNvSpPr>
                    <a:spLocks/>
                  </p:cNvSpPr>
                  <p:nvPr/>
                </p:nvSpPr>
                <p:spPr bwMode="hidden">
                  <a:xfrm flipH="1">
                    <a:off x="790" y="313"/>
                    <a:ext cx="1850" cy="2304"/>
                  </a:xfrm>
                  <a:custGeom>
                    <a:avLst/>
                    <a:gdLst>
                      <a:gd name="G0" fmla="+- 18231 0 0"/>
                      <a:gd name="G1" fmla="+- 21600 0 0"/>
                      <a:gd name="G2" fmla="+- 21600 0 0"/>
                      <a:gd name="T0" fmla="*/ 0 w 31881"/>
                      <a:gd name="T1" fmla="*/ 10016 h 21600"/>
                      <a:gd name="T2" fmla="*/ 31881 w 31881"/>
                      <a:gd name="T3" fmla="*/ 4860 h 21600"/>
                      <a:gd name="T4" fmla="*/ 18231 w 31881"/>
                      <a:gd name="T5" fmla="*/ 21600 h 21600"/>
                    </a:gdLst>
                    <a:ahLst/>
                    <a:cxnLst>
                      <a:cxn ang="0">
                        <a:pos x="T0" y="T1"/>
                      </a:cxn>
                      <a:cxn ang="0">
                        <a:pos x="T2" y="T3"/>
                      </a:cxn>
                      <a:cxn ang="0">
                        <a:pos x="T4" y="T5"/>
                      </a:cxn>
                    </a:cxnLst>
                    <a:rect l="0" t="0" r="r" b="b"/>
                    <a:pathLst>
                      <a:path w="31881" h="21600" fill="none" extrusionOk="0">
                        <a:moveTo>
                          <a:pt x="-1" y="10015"/>
                        </a:moveTo>
                        <a:cubicBezTo>
                          <a:pt x="3963" y="3778"/>
                          <a:pt x="10840" y="-1"/>
                          <a:pt x="18231" y="0"/>
                        </a:cubicBezTo>
                        <a:cubicBezTo>
                          <a:pt x="23204" y="0"/>
                          <a:pt x="28026" y="1716"/>
                          <a:pt x="31881" y="4859"/>
                        </a:cubicBezTo>
                      </a:path>
                      <a:path w="31881" h="21600" stroke="0" extrusionOk="0">
                        <a:moveTo>
                          <a:pt x="-1" y="10015"/>
                        </a:moveTo>
                        <a:cubicBezTo>
                          <a:pt x="3963" y="3778"/>
                          <a:pt x="10840" y="-1"/>
                          <a:pt x="18231" y="0"/>
                        </a:cubicBezTo>
                        <a:cubicBezTo>
                          <a:pt x="23204" y="0"/>
                          <a:pt x="28026" y="1716"/>
                          <a:pt x="31881" y="4859"/>
                        </a:cubicBezTo>
                        <a:lnTo>
                          <a:pt x="18231" y="21600"/>
                        </a:lnTo>
                        <a:close/>
                      </a:path>
                    </a:pathLst>
                  </a:custGeom>
                  <a:noFill/>
                  <a:ln w="9525">
                    <a:solidFill>
                      <a:schemeClr val="accent1"/>
                    </a:solidFill>
                    <a:round/>
                    <a:headEnd/>
                    <a:tailEnd/>
                  </a:ln>
                  <a:effectLst/>
                </p:spPr>
                <p:txBody>
                  <a:bodyPr wrap="none" anchor="ctr"/>
                  <a:lstStyle/>
                  <a:p>
                    <a:endParaRPr lang="ru-RU"/>
                  </a:p>
                </p:txBody>
              </p:sp>
              <p:sp>
                <p:nvSpPr>
                  <p:cNvPr id="147573" name="Arc 117"/>
                  <p:cNvSpPr>
                    <a:spLocks/>
                  </p:cNvSpPr>
                  <p:nvPr/>
                </p:nvSpPr>
                <p:spPr bwMode="hidden">
                  <a:xfrm>
                    <a:off x="2763" y="1281"/>
                    <a:ext cx="764" cy="2304"/>
                  </a:xfrm>
                  <a:custGeom>
                    <a:avLst/>
                    <a:gdLst>
                      <a:gd name="G0" fmla="+- 13212 0 0"/>
                      <a:gd name="G1" fmla="+- 21600 0 0"/>
                      <a:gd name="G2" fmla="+- 21600 0 0"/>
                      <a:gd name="T0" fmla="*/ 0 w 31146"/>
                      <a:gd name="T1" fmla="*/ 4512 h 21600"/>
                      <a:gd name="T2" fmla="*/ 31146 w 31146"/>
                      <a:gd name="T3" fmla="*/ 9561 h 21600"/>
                      <a:gd name="T4" fmla="*/ 13212 w 31146"/>
                      <a:gd name="T5" fmla="*/ 21600 h 21600"/>
                    </a:gdLst>
                    <a:ahLst/>
                    <a:cxnLst>
                      <a:cxn ang="0">
                        <a:pos x="T0" y="T1"/>
                      </a:cxn>
                      <a:cxn ang="0">
                        <a:pos x="T2" y="T3"/>
                      </a:cxn>
                      <a:cxn ang="0">
                        <a:pos x="T4" y="T5"/>
                      </a:cxn>
                    </a:cxnLst>
                    <a:rect l="0" t="0" r="r" b="b"/>
                    <a:pathLst>
                      <a:path w="31146" h="21600" fill="none" extrusionOk="0">
                        <a:moveTo>
                          <a:pt x="-1" y="4511"/>
                        </a:moveTo>
                        <a:cubicBezTo>
                          <a:pt x="3783" y="1586"/>
                          <a:pt x="8429" y="-1"/>
                          <a:pt x="13212" y="0"/>
                        </a:cubicBezTo>
                        <a:cubicBezTo>
                          <a:pt x="20409" y="0"/>
                          <a:pt x="27134" y="3585"/>
                          <a:pt x="31145" y="9561"/>
                        </a:cubicBezTo>
                      </a:path>
                      <a:path w="31146" h="21600" stroke="0" extrusionOk="0">
                        <a:moveTo>
                          <a:pt x="-1" y="4511"/>
                        </a:moveTo>
                        <a:cubicBezTo>
                          <a:pt x="3783" y="1586"/>
                          <a:pt x="8429" y="-1"/>
                          <a:pt x="13212" y="0"/>
                        </a:cubicBezTo>
                        <a:cubicBezTo>
                          <a:pt x="20409" y="0"/>
                          <a:pt x="27134" y="3585"/>
                          <a:pt x="31145" y="9561"/>
                        </a:cubicBezTo>
                        <a:lnTo>
                          <a:pt x="13212" y="21600"/>
                        </a:lnTo>
                        <a:close/>
                      </a:path>
                    </a:pathLst>
                  </a:custGeom>
                  <a:noFill/>
                  <a:ln w="9525">
                    <a:solidFill>
                      <a:schemeClr val="accent2"/>
                    </a:solidFill>
                    <a:round/>
                    <a:headEnd/>
                    <a:tailEnd/>
                  </a:ln>
                  <a:effectLst/>
                </p:spPr>
                <p:txBody>
                  <a:bodyPr wrap="none" anchor="ctr"/>
                  <a:lstStyle/>
                  <a:p>
                    <a:endParaRPr lang="ru-RU"/>
                  </a:p>
                </p:txBody>
              </p:sp>
              <p:sp>
                <p:nvSpPr>
                  <p:cNvPr id="147574" name="Freeform 118"/>
                  <p:cNvSpPr>
                    <a:spLocks/>
                  </p:cNvSpPr>
                  <p:nvPr/>
                </p:nvSpPr>
                <p:spPr bwMode="hidden">
                  <a:xfrm flipH="1">
                    <a:off x="1800" y="438"/>
                    <a:ext cx="418" cy="1524"/>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ru-RU"/>
                  </a:p>
                </p:txBody>
              </p:sp>
            </p:grpSp>
            <p:sp>
              <p:nvSpPr>
                <p:cNvPr id="147575" name="Freeform 119"/>
                <p:cNvSpPr>
                  <a:spLocks/>
                </p:cNvSpPr>
                <p:nvPr/>
              </p:nvSpPr>
              <p:spPr bwMode="hidden">
                <a:xfrm rot="20253369">
                  <a:off x="3280" y="1529"/>
                  <a:ext cx="442" cy="83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endParaRPr lang="ru-RU"/>
                </a:p>
              </p:txBody>
            </p:sp>
          </p:grpSp>
        </p:grpSp>
        <p:grpSp>
          <p:nvGrpSpPr>
            <p:cNvPr id="147576" name="Group 120"/>
            <p:cNvGrpSpPr>
              <a:grpSpLocks/>
            </p:cNvGrpSpPr>
            <p:nvPr/>
          </p:nvGrpSpPr>
          <p:grpSpPr bwMode="auto">
            <a:xfrm>
              <a:off x="1476" y="449"/>
              <a:ext cx="4038" cy="2966"/>
              <a:chOff x="210" y="337"/>
              <a:chExt cx="5198" cy="3818"/>
            </a:xfrm>
          </p:grpSpPr>
          <p:sp>
            <p:nvSpPr>
              <p:cNvPr id="147577" name="Freeform 121"/>
              <p:cNvSpPr>
                <a:spLocks/>
              </p:cNvSpPr>
              <p:nvPr/>
            </p:nvSpPr>
            <p:spPr bwMode="hidden">
              <a:xfrm flipH="1">
                <a:off x="1934" y="2382"/>
                <a:ext cx="485" cy="1479"/>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endParaRPr lang="ru-RU"/>
              </a:p>
            </p:txBody>
          </p:sp>
          <p:sp>
            <p:nvSpPr>
              <p:cNvPr id="147578" name="Arc 122"/>
              <p:cNvSpPr>
                <a:spLocks/>
              </p:cNvSpPr>
              <p:nvPr/>
            </p:nvSpPr>
            <p:spPr bwMode="hidden">
              <a:xfrm flipH="1">
                <a:off x="1054" y="1851"/>
                <a:ext cx="2122" cy="2304"/>
              </a:xfrm>
              <a:custGeom>
                <a:avLst/>
                <a:gdLst>
                  <a:gd name="G0" fmla="+- 0 0 0"/>
                  <a:gd name="G1" fmla="+- 20897 0 0"/>
                  <a:gd name="G2" fmla="+- 21600 0 0"/>
                  <a:gd name="T0" fmla="*/ 5467 w 21600"/>
                  <a:gd name="T1" fmla="*/ 0 h 21602"/>
                  <a:gd name="T2" fmla="*/ 21589 w 21600"/>
                  <a:gd name="T3" fmla="*/ 21602 h 21602"/>
                  <a:gd name="T4" fmla="*/ 0 w 21600"/>
                  <a:gd name="T5" fmla="*/ 20897 h 21602"/>
                </a:gdLst>
                <a:ahLst/>
                <a:cxnLst>
                  <a:cxn ang="0">
                    <a:pos x="T0" y="T1"/>
                  </a:cxn>
                  <a:cxn ang="0">
                    <a:pos x="T2" y="T3"/>
                  </a:cxn>
                  <a:cxn ang="0">
                    <a:pos x="T4" y="T5"/>
                  </a:cxn>
                </a:cxnLst>
                <a:rect l="0" t="0" r="r" b="b"/>
                <a:pathLst>
                  <a:path w="21600" h="21602" fill="none" extrusionOk="0">
                    <a:moveTo>
                      <a:pt x="5466" y="0"/>
                    </a:moveTo>
                    <a:cubicBezTo>
                      <a:pt x="14970" y="2486"/>
                      <a:pt x="21600" y="11073"/>
                      <a:pt x="21600" y="20897"/>
                    </a:cubicBezTo>
                    <a:cubicBezTo>
                      <a:pt x="21600" y="21132"/>
                      <a:pt x="21596" y="21367"/>
                      <a:pt x="21588" y="21601"/>
                    </a:cubicBezTo>
                  </a:path>
                  <a:path w="21600" h="21602" stroke="0" extrusionOk="0">
                    <a:moveTo>
                      <a:pt x="5466" y="0"/>
                    </a:moveTo>
                    <a:cubicBezTo>
                      <a:pt x="14970" y="2486"/>
                      <a:pt x="21600" y="11073"/>
                      <a:pt x="21600" y="20897"/>
                    </a:cubicBezTo>
                    <a:cubicBezTo>
                      <a:pt x="21600" y="21132"/>
                      <a:pt x="21596" y="21367"/>
                      <a:pt x="21588" y="21601"/>
                    </a:cubicBezTo>
                    <a:lnTo>
                      <a:pt x="0" y="20897"/>
                    </a:lnTo>
                    <a:close/>
                  </a:path>
                </a:pathLst>
              </a:custGeom>
              <a:noFill/>
              <a:ln w="9525">
                <a:solidFill>
                  <a:schemeClr val="folHlink"/>
                </a:solidFill>
                <a:round/>
                <a:headEnd/>
                <a:tailEnd/>
              </a:ln>
              <a:effectLst/>
            </p:spPr>
            <p:txBody>
              <a:bodyPr wrap="none" anchor="ctr"/>
              <a:lstStyle/>
              <a:p>
                <a:endParaRPr lang="ru-RU"/>
              </a:p>
            </p:txBody>
          </p:sp>
          <p:sp>
            <p:nvSpPr>
              <p:cNvPr id="147579" name="Arc 123"/>
              <p:cNvSpPr>
                <a:spLocks/>
              </p:cNvSpPr>
              <p:nvPr/>
            </p:nvSpPr>
            <p:spPr bwMode="hidden">
              <a:xfrm flipH="1">
                <a:off x="1266" y="1480"/>
                <a:ext cx="1244" cy="2379"/>
              </a:xfrm>
              <a:custGeom>
                <a:avLst/>
                <a:gdLst>
                  <a:gd name="G0" fmla="+- 7340 0 0"/>
                  <a:gd name="G1" fmla="+- 21600 0 0"/>
                  <a:gd name="G2" fmla="+- 21600 0 0"/>
                  <a:gd name="T0" fmla="*/ 0 w 28940"/>
                  <a:gd name="T1" fmla="*/ 1285 h 22305"/>
                  <a:gd name="T2" fmla="*/ 28929 w 28940"/>
                  <a:gd name="T3" fmla="*/ 22305 h 22305"/>
                  <a:gd name="T4" fmla="*/ 7340 w 28940"/>
                  <a:gd name="T5" fmla="*/ 21600 h 22305"/>
                </a:gdLst>
                <a:ahLst/>
                <a:cxnLst>
                  <a:cxn ang="0">
                    <a:pos x="T0" y="T1"/>
                  </a:cxn>
                  <a:cxn ang="0">
                    <a:pos x="T2" y="T3"/>
                  </a:cxn>
                  <a:cxn ang="0">
                    <a:pos x="T4" y="T5"/>
                  </a:cxn>
                </a:cxnLst>
                <a:rect l="0" t="0" r="r" b="b"/>
                <a:pathLst>
                  <a:path w="28940" h="22305" fill="none" extrusionOk="0">
                    <a:moveTo>
                      <a:pt x="0" y="1285"/>
                    </a:moveTo>
                    <a:cubicBezTo>
                      <a:pt x="2353" y="434"/>
                      <a:pt x="4837" y="-1"/>
                      <a:pt x="7340" y="0"/>
                    </a:cubicBezTo>
                    <a:cubicBezTo>
                      <a:pt x="19269" y="0"/>
                      <a:pt x="28940" y="9670"/>
                      <a:pt x="28940" y="21600"/>
                    </a:cubicBezTo>
                    <a:cubicBezTo>
                      <a:pt x="28940" y="21835"/>
                      <a:pt x="28936" y="22070"/>
                      <a:pt x="28928" y="22304"/>
                    </a:cubicBezTo>
                  </a:path>
                  <a:path w="28940" h="22305" stroke="0" extrusionOk="0">
                    <a:moveTo>
                      <a:pt x="0" y="1285"/>
                    </a:moveTo>
                    <a:cubicBezTo>
                      <a:pt x="2353" y="434"/>
                      <a:pt x="4837" y="-1"/>
                      <a:pt x="7340" y="0"/>
                    </a:cubicBezTo>
                    <a:cubicBezTo>
                      <a:pt x="19269" y="0"/>
                      <a:pt x="28940" y="9670"/>
                      <a:pt x="28940" y="21600"/>
                    </a:cubicBezTo>
                    <a:cubicBezTo>
                      <a:pt x="28940" y="21835"/>
                      <a:pt x="28936" y="22070"/>
                      <a:pt x="28928" y="22304"/>
                    </a:cubicBezTo>
                    <a:lnTo>
                      <a:pt x="7340" y="21600"/>
                    </a:lnTo>
                    <a:close/>
                  </a:path>
                </a:pathLst>
              </a:custGeom>
              <a:noFill/>
              <a:ln w="9525">
                <a:solidFill>
                  <a:schemeClr val="accent1"/>
                </a:solidFill>
                <a:round/>
                <a:headEnd/>
                <a:tailEnd/>
              </a:ln>
              <a:effectLst/>
            </p:spPr>
            <p:txBody>
              <a:bodyPr wrap="none" anchor="ctr"/>
              <a:lstStyle/>
              <a:p>
                <a:endParaRPr lang="ru-RU"/>
              </a:p>
            </p:txBody>
          </p:sp>
          <p:sp>
            <p:nvSpPr>
              <p:cNvPr id="147580" name="Arc 124"/>
              <p:cNvSpPr>
                <a:spLocks/>
              </p:cNvSpPr>
              <p:nvPr/>
            </p:nvSpPr>
            <p:spPr bwMode="hidden">
              <a:xfrm flipH="1">
                <a:off x="210" y="1168"/>
                <a:ext cx="2376" cy="2379"/>
              </a:xfrm>
              <a:custGeom>
                <a:avLst/>
                <a:gdLst>
                  <a:gd name="G0" fmla="+- 12855 0 0"/>
                  <a:gd name="G1" fmla="+- 21600 0 0"/>
                  <a:gd name="G2" fmla="+- 21600 0 0"/>
                  <a:gd name="T0" fmla="*/ 0 w 34455"/>
                  <a:gd name="T1" fmla="*/ 4241 h 22305"/>
                  <a:gd name="T2" fmla="*/ 34444 w 34455"/>
                  <a:gd name="T3" fmla="*/ 22305 h 22305"/>
                  <a:gd name="T4" fmla="*/ 12855 w 34455"/>
                  <a:gd name="T5" fmla="*/ 21600 h 22305"/>
                </a:gdLst>
                <a:ahLst/>
                <a:cxnLst>
                  <a:cxn ang="0">
                    <a:pos x="T0" y="T1"/>
                  </a:cxn>
                  <a:cxn ang="0">
                    <a:pos x="T2" y="T3"/>
                  </a:cxn>
                  <a:cxn ang="0">
                    <a:pos x="T4" y="T5"/>
                  </a:cxn>
                </a:cxnLst>
                <a:rect l="0" t="0" r="r" b="b"/>
                <a:pathLst>
                  <a:path w="34455" h="22305" fill="none" extrusionOk="0">
                    <a:moveTo>
                      <a:pt x="0" y="4241"/>
                    </a:moveTo>
                    <a:cubicBezTo>
                      <a:pt x="3720" y="1486"/>
                      <a:pt x="8226" y="-1"/>
                      <a:pt x="12855" y="0"/>
                    </a:cubicBezTo>
                    <a:cubicBezTo>
                      <a:pt x="24784" y="0"/>
                      <a:pt x="34455" y="9670"/>
                      <a:pt x="34455" y="21600"/>
                    </a:cubicBezTo>
                    <a:cubicBezTo>
                      <a:pt x="34455" y="21835"/>
                      <a:pt x="34451" y="22070"/>
                      <a:pt x="34443" y="22304"/>
                    </a:cubicBezTo>
                  </a:path>
                  <a:path w="34455" h="22305" stroke="0" extrusionOk="0">
                    <a:moveTo>
                      <a:pt x="0" y="4241"/>
                    </a:moveTo>
                    <a:cubicBezTo>
                      <a:pt x="3720" y="1486"/>
                      <a:pt x="8226" y="-1"/>
                      <a:pt x="12855" y="0"/>
                    </a:cubicBezTo>
                    <a:cubicBezTo>
                      <a:pt x="24784" y="0"/>
                      <a:pt x="34455" y="9670"/>
                      <a:pt x="34455" y="21600"/>
                    </a:cubicBezTo>
                    <a:cubicBezTo>
                      <a:pt x="34455" y="21835"/>
                      <a:pt x="34451" y="22070"/>
                      <a:pt x="34443" y="22304"/>
                    </a:cubicBezTo>
                    <a:lnTo>
                      <a:pt x="12855" y="21600"/>
                    </a:lnTo>
                    <a:close/>
                  </a:path>
                </a:pathLst>
              </a:custGeom>
              <a:noFill/>
              <a:ln w="9525">
                <a:solidFill>
                  <a:schemeClr val="folHlink"/>
                </a:solidFill>
                <a:round/>
                <a:headEnd/>
                <a:tailEnd/>
              </a:ln>
              <a:effectLst/>
            </p:spPr>
            <p:txBody>
              <a:bodyPr wrap="none" anchor="ctr"/>
              <a:lstStyle/>
              <a:p>
                <a:endParaRPr lang="ru-RU"/>
              </a:p>
            </p:txBody>
          </p:sp>
          <p:sp>
            <p:nvSpPr>
              <p:cNvPr id="147581" name="Arc 125"/>
              <p:cNvSpPr>
                <a:spLocks/>
              </p:cNvSpPr>
              <p:nvPr/>
            </p:nvSpPr>
            <p:spPr bwMode="hidden">
              <a:xfrm>
                <a:off x="2840" y="1503"/>
                <a:ext cx="381" cy="2379"/>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p:spPr>
            <p:txBody>
              <a:bodyPr wrap="none" anchor="ctr"/>
              <a:lstStyle/>
              <a:p>
                <a:endParaRPr lang="ru-RU"/>
              </a:p>
            </p:txBody>
          </p:sp>
          <p:sp>
            <p:nvSpPr>
              <p:cNvPr id="147582" name="Arc 126"/>
              <p:cNvSpPr>
                <a:spLocks/>
              </p:cNvSpPr>
              <p:nvPr/>
            </p:nvSpPr>
            <p:spPr bwMode="hidden">
              <a:xfrm>
                <a:off x="2940" y="1492"/>
                <a:ext cx="1004" cy="2379"/>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folHlink"/>
                </a:solidFill>
                <a:round/>
                <a:headEnd/>
                <a:tailEnd/>
              </a:ln>
              <a:effectLst/>
            </p:spPr>
            <p:txBody>
              <a:bodyPr wrap="none" anchor="ctr"/>
              <a:lstStyle/>
              <a:p>
                <a:endParaRPr lang="ru-RU"/>
              </a:p>
            </p:txBody>
          </p:sp>
          <p:sp>
            <p:nvSpPr>
              <p:cNvPr id="147583" name="Freeform 127"/>
              <p:cNvSpPr>
                <a:spLocks/>
              </p:cNvSpPr>
              <p:nvPr/>
            </p:nvSpPr>
            <p:spPr bwMode="hidden">
              <a:xfrm>
                <a:off x="3301" y="2635"/>
                <a:ext cx="485" cy="1479"/>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endParaRPr lang="ru-RU"/>
              </a:p>
            </p:txBody>
          </p:sp>
          <p:sp>
            <p:nvSpPr>
              <p:cNvPr id="147584" name="Freeform 128"/>
              <p:cNvSpPr>
                <a:spLocks/>
              </p:cNvSpPr>
              <p:nvPr/>
            </p:nvSpPr>
            <p:spPr bwMode="hidden">
              <a:xfrm rot="19660755" flipV="1">
                <a:off x="2546" y="2150"/>
                <a:ext cx="442" cy="83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endParaRPr lang="ru-RU"/>
              </a:p>
            </p:txBody>
          </p:sp>
          <p:sp>
            <p:nvSpPr>
              <p:cNvPr id="147585" name="Freeform 129"/>
              <p:cNvSpPr>
                <a:spLocks/>
              </p:cNvSpPr>
              <p:nvPr/>
            </p:nvSpPr>
            <p:spPr bwMode="hidden">
              <a:xfrm flipH="1">
                <a:off x="489" y="2504"/>
                <a:ext cx="1085" cy="1524"/>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ru-RU"/>
              </a:p>
            </p:txBody>
          </p:sp>
          <p:sp>
            <p:nvSpPr>
              <p:cNvPr id="147586" name="Freeform 130"/>
              <p:cNvSpPr>
                <a:spLocks/>
              </p:cNvSpPr>
              <p:nvPr/>
            </p:nvSpPr>
            <p:spPr bwMode="hidden">
              <a:xfrm flipH="1">
                <a:off x="1000" y="893"/>
                <a:ext cx="696" cy="1524"/>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ru-RU"/>
              </a:p>
            </p:txBody>
          </p:sp>
          <p:sp>
            <p:nvSpPr>
              <p:cNvPr id="147587" name="Freeform 131"/>
              <p:cNvSpPr>
                <a:spLocks/>
              </p:cNvSpPr>
              <p:nvPr/>
            </p:nvSpPr>
            <p:spPr bwMode="hidden">
              <a:xfrm>
                <a:off x="4401" y="2280"/>
                <a:ext cx="1007" cy="1601"/>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endParaRPr lang="ru-RU"/>
              </a:p>
            </p:txBody>
          </p:sp>
          <p:sp>
            <p:nvSpPr>
              <p:cNvPr id="147588" name="Freeform 132"/>
              <p:cNvSpPr>
                <a:spLocks/>
              </p:cNvSpPr>
              <p:nvPr/>
            </p:nvSpPr>
            <p:spPr bwMode="hidden">
              <a:xfrm>
                <a:off x="3878" y="1470"/>
                <a:ext cx="1518" cy="106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ru-RU"/>
              </a:p>
            </p:txBody>
          </p:sp>
          <p:sp>
            <p:nvSpPr>
              <p:cNvPr id="147589" name="Freeform 133"/>
              <p:cNvSpPr>
                <a:spLocks/>
              </p:cNvSpPr>
              <p:nvPr/>
            </p:nvSpPr>
            <p:spPr bwMode="hidden">
              <a:xfrm>
                <a:off x="3934" y="337"/>
                <a:ext cx="663" cy="1434"/>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ru-RU"/>
              </a:p>
            </p:txBody>
          </p:sp>
          <p:sp>
            <p:nvSpPr>
              <p:cNvPr id="147590" name="Freeform 134"/>
              <p:cNvSpPr>
                <a:spLocks/>
              </p:cNvSpPr>
              <p:nvPr/>
            </p:nvSpPr>
            <p:spPr bwMode="hidden">
              <a:xfrm rot="1346631" flipH="1">
                <a:off x="1702" y="1506"/>
                <a:ext cx="442" cy="83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endParaRPr lang="ru-RU"/>
              </a:p>
            </p:txBody>
          </p:sp>
        </p:grpSp>
      </p:grpSp>
      <p:sp>
        <p:nvSpPr>
          <p:cNvPr id="147591" name="Rectangle 135"/>
          <p:cNvSpPr>
            <a:spLocks noGrp="1" noChangeArrowheads="1"/>
          </p:cNvSpPr>
          <p:nvPr>
            <p:ph type="ctrTitle" sz="quarter"/>
          </p:nvPr>
        </p:nvSpPr>
        <p:spPr>
          <a:xfrm>
            <a:off x="685800" y="1827213"/>
            <a:ext cx="7772400" cy="1627187"/>
          </a:xfrm>
        </p:spPr>
        <p:txBody>
          <a:bodyPr/>
          <a:lstStyle>
            <a:lvl1pPr>
              <a:defRPr/>
            </a:lvl1pPr>
          </a:lstStyle>
          <a:p>
            <a:r>
              <a:rPr lang="ru-RU"/>
              <a:t>Образец заголовка</a:t>
            </a:r>
          </a:p>
        </p:txBody>
      </p:sp>
      <p:sp>
        <p:nvSpPr>
          <p:cNvPr id="147592" name="Rectangle 136"/>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r>
              <a:rPr lang="ru-RU"/>
              <a:t>Образец подзаголовка</a:t>
            </a:r>
          </a:p>
        </p:txBody>
      </p:sp>
      <p:sp>
        <p:nvSpPr>
          <p:cNvPr id="147593" name="Rectangle 137"/>
          <p:cNvSpPr>
            <a:spLocks noGrp="1" noChangeArrowheads="1"/>
          </p:cNvSpPr>
          <p:nvPr>
            <p:ph type="dt" sz="quarter" idx="2"/>
          </p:nvPr>
        </p:nvSpPr>
        <p:spPr/>
        <p:txBody>
          <a:bodyPr/>
          <a:lstStyle>
            <a:lvl1pPr>
              <a:defRPr/>
            </a:lvl1pPr>
          </a:lstStyle>
          <a:p>
            <a:endParaRPr lang="ru-RU"/>
          </a:p>
        </p:txBody>
      </p:sp>
      <p:sp>
        <p:nvSpPr>
          <p:cNvPr id="147594" name="Rectangle 138"/>
          <p:cNvSpPr>
            <a:spLocks noGrp="1" noChangeArrowheads="1"/>
          </p:cNvSpPr>
          <p:nvPr>
            <p:ph type="ftr" sz="quarter" idx="3"/>
          </p:nvPr>
        </p:nvSpPr>
        <p:spPr/>
        <p:txBody>
          <a:bodyPr/>
          <a:lstStyle>
            <a:lvl1pPr>
              <a:defRPr/>
            </a:lvl1pPr>
          </a:lstStyle>
          <a:p>
            <a:endParaRPr lang="ru-RU"/>
          </a:p>
        </p:txBody>
      </p:sp>
      <p:sp>
        <p:nvSpPr>
          <p:cNvPr id="147595" name="Rectangle 139"/>
          <p:cNvSpPr>
            <a:spLocks noGrp="1" noChangeArrowheads="1"/>
          </p:cNvSpPr>
          <p:nvPr>
            <p:ph type="sldNum" sz="quarter" idx="4"/>
          </p:nvPr>
        </p:nvSpPr>
        <p:spPr/>
        <p:txBody>
          <a:bodyPr/>
          <a:lstStyle>
            <a:lvl1pPr>
              <a:defRPr/>
            </a:lvl1pPr>
          </a:lstStyle>
          <a:p>
            <a:fld id="{1BA0A035-A7E7-4016-B118-6B9DB75EF288}" type="slidenum">
              <a:rPr lang="ru-RU"/>
              <a:pPr/>
              <a:t>‹#›</a:t>
            </a:fld>
            <a:endParaRPr lang="ru-RU"/>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940D9658-7E2B-49BB-B32F-4E85AF9BF21E}" type="slidenum">
              <a:rPr lang="ru-RU"/>
              <a:pPr/>
              <a:t>‹#›</a:t>
            </a:fld>
            <a:endParaRPr lang="ru-RU"/>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2206BAB0-560C-4307-BDDC-197FEA13CD04}" type="slidenum">
              <a:rPr lang="ru-RU"/>
              <a:pPr/>
              <a:t>‹#›</a:t>
            </a:fld>
            <a:endParaRPr lang="ru-RU"/>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912CED24-1272-4511-AC25-186421A6A128}" type="slidenum">
              <a:rPr lang="ru-RU"/>
              <a:pPr/>
              <a:t>‹#›</a:t>
            </a:fld>
            <a:endParaRPr lang="ru-RU"/>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69C5CE05-174B-435A-9F00-7BD8768DC8D2}" type="slidenum">
              <a:rPr lang="ru-RU"/>
              <a:pPr/>
              <a:t>‹#›</a:t>
            </a:fld>
            <a:endParaRPr lang="ru-RU"/>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A6348599-255C-44DF-BD76-0D985929D45F}" type="slidenum">
              <a:rPr lang="ru-RU"/>
              <a:pPr/>
              <a:t>‹#›</a:t>
            </a:fld>
            <a:endParaRPr lang="ru-RU"/>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B1014FF3-CC94-4254-958C-219273E708C4}" type="slidenum">
              <a:rPr lang="ru-RU"/>
              <a:pPr/>
              <a:t>‹#›</a:t>
            </a:fld>
            <a:endParaRPr lang="ru-RU"/>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5F331C46-EBDA-4BD8-928E-C05292549656}" type="slidenum">
              <a:rPr lang="ru-RU"/>
              <a:pPr/>
              <a:t>‹#›</a:t>
            </a:fld>
            <a:endParaRPr lang="ru-RU"/>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0FB42AF4-FDAA-4C37-91E4-086E5644DC9D}" type="slidenum">
              <a:rPr lang="ru-RU"/>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93186" name="Group 2"/>
          <p:cNvGrpSpPr>
            <a:grpSpLocks/>
          </p:cNvGrpSpPr>
          <p:nvPr/>
        </p:nvGrpSpPr>
        <p:grpSpPr bwMode="auto">
          <a:xfrm>
            <a:off x="3800475" y="1789113"/>
            <a:ext cx="5340350" cy="5056187"/>
            <a:chOff x="2394" y="1127"/>
            <a:chExt cx="3364" cy="3185"/>
          </a:xfrm>
        </p:grpSpPr>
        <p:sp>
          <p:nvSpPr>
            <p:cNvPr id="93187" name="Rectangle 3"/>
            <p:cNvSpPr>
              <a:spLocks noChangeArrowheads="1"/>
            </p:cNvSpPr>
            <p:nvPr/>
          </p:nvSpPr>
          <p:spPr bwMode="ltGray">
            <a:xfrm>
              <a:off x="4230" y="1365"/>
              <a:ext cx="197" cy="102"/>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endParaRPr lang="ru-RU"/>
            </a:p>
          </p:txBody>
        </p:sp>
        <p:sp>
          <p:nvSpPr>
            <p:cNvPr id="93188" name="Oval 4"/>
            <p:cNvSpPr>
              <a:spLocks noChangeArrowheads="1"/>
            </p:cNvSpPr>
            <p:nvPr/>
          </p:nvSpPr>
          <p:spPr bwMode="ltGray">
            <a:xfrm>
              <a:off x="4299" y="1185"/>
              <a:ext cx="47" cy="47"/>
            </a:xfrm>
            <a:prstGeom prst="ellipse">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endParaRPr lang="ru-RU"/>
            </a:p>
          </p:txBody>
        </p:sp>
        <p:sp>
          <p:nvSpPr>
            <p:cNvPr id="93189" name="Rectangle 5"/>
            <p:cNvSpPr>
              <a:spLocks noChangeArrowheads="1"/>
            </p:cNvSpPr>
            <p:nvPr/>
          </p:nvSpPr>
          <p:spPr bwMode="ltGray">
            <a:xfrm rot="995337">
              <a:off x="5205" y="1495"/>
              <a:ext cx="6" cy="2073"/>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endParaRPr lang="ru-RU"/>
            </a:p>
          </p:txBody>
        </p:sp>
        <p:sp>
          <p:nvSpPr>
            <p:cNvPr id="93190" name="Freeform 6"/>
            <p:cNvSpPr>
              <a:spLocks noEditPoints="1"/>
            </p:cNvSpPr>
            <p:nvPr/>
          </p:nvSpPr>
          <p:spPr bwMode="ltGray">
            <a:xfrm>
              <a:off x="4871" y="3508"/>
              <a:ext cx="66" cy="96"/>
            </a:xfrm>
            <a:custGeom>
              <a:avLst/>
              <a:gdLst/>
              <a:ahLst/>
              <a:cxnLst>
                <a:cxn ang="0">
                  <a:pos x="18" y="96"/>
                </a:cxn>
                <a:cxn ang="0">
                  <a:pos x="42" y="78"/>
                </a:cxn>
                <a:cxn ang="0">
                  <a:pos x="60" y="60"/>
                </a:cxn>
                <a:cxn ang="0">
                  <a:pos x="66" y="36"/>
                </a:cxn>
                <a:cxn ang="0">
                  <a:pos x="60" y="12"/>
                </a:cxn>
                <a:cxn ang="0">
                  <a:pos x="36" y="0"/>
                </a:cxn>
                <a:cxn ang="0">
                  <a:pos x="24" y="6"/>
                </a:cxn>
                <a:cxn ang="0">
                  <a:pos x="12" y="12"/>
                </a:cxn>
                <a:cxn ang="0">
                  <a:pos x="0" y="36"/>
                </a:cxn>
                <a:cxn ang="0">
                  <a:pos x="0" y="60"/>
                </a:cxn>
                <a:cxn ang="0">
                  <a:pos x="12" y="84"/>
                </a:cxn>
                <a:cxn ang="0">
                  <a:pos x="18" y="96"/>
                </a:cxn>
                <a:cxn ang="0">
                  <a:pos x="18" y="96"/>
                </a:cxn>
                <a:cxn ang="0">
                  <a:pos x="42" y="18"/>
                </a:cxn>
                <a:cxn ang="0">
                  <a:pos x="54" y="24"/>
                </a:cxn>
                <a:cxn ang="0">
                  <a:pos x="60" y="36"/>
                </a:cxn>
                <a:cxn ang="0">
                  <a:pos x="60" y="48"/>
                </a:cxn>
                <a:cxn ang="0">
                  <a:pos x="54" y="54"/>
                </a:cxn>
                <a:cxn ang="0">
                  <a:pos x="36" y="72"/>
                </a:cxn>
                <a:cxn ang="0">
                  <a:pos x="24" y="78"/>
                </a:cxn>
                <a:cxn ang="0">
                  <a:pos x="24" y="78"/>
                </a:cxn>
                <a:cxn ang="0">
                  <a:pos x="12" y="48"/>
                </a:cxn>
                <a:cxn ang="0">
                  <a:pos x="18" y="24"/>
                </a:cxn>
                <a:cxn ang="0">
                  <a:pos x="30" y="18"/>
                </a:cxn>
                <a:cxn ang="0">
                  <a:pos x="42" y="18"/>
                </a:cxn>
                <a:cxn ang="0">
                  <a:pos x="42" y="18"/>
                </a:cxn>
              </a:cxnLst>
              <a:rect l="0" t="0" r="r" b="b"/>
              <a:pathLst>
                <a:path w="66" h="96">
                  <a:moveTo>
                    <a:pt x="18" y="96"/>
                  </a:moveTo>
                  <a:lnTo>
                    <a:pt x="42" y="78"/>
                  </a:lnTo>
                  <a:lnTo>
                    <a:pt x="60" y="60"/>
                  </a:lnTo>
                  <a:lnTo>
                    <a:pt x="66" y="36"/>
                  </a:lnTo>
                  <a:lnTo>
                    <a:pt x="60" y="12"/>
                  </a:lnTo>
                  <a:lnTo>
                    <a:pt x="36" y="0"/>
                  </a:lnTo>
                  <a:lnTo>
                    <a:pt x="24" y="6"/>
                  </a:lnTo>
                  <a:lnTo>
                    <a:pt x="12" y="12"/>
                  </a:lnTo>
                  <a:lnTo>
                    <a:pt x="0" y="36"/>
                  </a:lnTo>
                  <a:lnTo>
                    <a:pt x="0" y="60"/>
                  </a:lnTo>
                  <a:lnTo>
                    <a:pt x="12" y="84"/>
                  </a:lnTo>
                  <a:lnTo>
                    <a:pt x="18" y="96"/>
                  </a:lnTo>
                  <a:lnTo>
                    <a:pt x="18" y="96"/>
                  </a:lnTo>
                  <a:close/>
                  <a:moveTo>
                    <a:pt x="42" y="18"/>
                  </a:moveTo>
                  <a:lnTo>
                    <a:pt x="54" y="24"/>
                  </a:lnTo>
                  <a:lnTo>
                    <a:pt x="60" y="36"/>
                  </a:lnTo>
                  <a:lnTo>
                    <a:pt x="60" y="48"/>
                  </a:lnTo>
                  <a:lnTo>
                    <a:pt x="54" y="54"/>
                  </a:lnTo>
                  <a:lnTo>
                    <a:pt x="36" y="72"/>
                  </a:lnTo>
                  <a:lnTo>
                    <a:pt x="24" y="78"/>
                  </a:lnTo>
                  <a:lnTo>
                    <a:pt x="24" y="78"/>
                  </a:lnTo>
                  <a:lnTo>
                    <a:pt x="12" y="48"/>
                  </a:lnTo>
                  <a:lnTo>
                    <a:pt x="18" y="24"/>
                  </a:lnTo>
                  <a:lnTo>
                    <a:pt x="30" y="18"/>
                  </a:lnTo>
                  <a:lnTo>
                    <a:pt x="42" y="18"/>
                  </a:lnTo>
                  <a:lnTo>
                    <a:pt x="42"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ru-RU"/>
            </a:p>
          </p:txBody>
        </p:sp>
        <p:sp>
          <p:nvSpPr>
            <p:cNvPr id="93191" name="Rectangle 7"/>
            <p:cNvSpPr>
              <a:spLocks noChangeArrowheads="1"/>
            </p:cNvSpPr>
            <p:nvPr/>
          </p:nvSpPr>
          <p:spPr bwMode="ltGray">
            <a:xfrm rot="91736">
              <a:off x="5487" y="1535"/>
              <a:ext cx="6" cy="1998"/>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endParaRPr lang="ru-RU"/>
            </a:p>
          </p:txBody>
        </p:sp>
        <p:sp>
          <p:nvSpPr>
            <p:cNvPr id="93192" name="Rectangle 8"/>
            <p:cNvSpPr>
              <a:spLocks noChangeArrowheads="1"/>
            </p:cNvSpPr>
            <p:nvPr/>
          </p:nvSpPr>
          <p:spPr bwMode="ltGray">
            <a:xfrm rot="-926223">
              <a:off x="5640" y="1521"/>
              <a:ext cx="6" cy="881"/>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endParaRPr lang="ru-RU"/>
            </a:p>
          </p:txBody>
        </p:sp>
        <p:sp>
          <p:nvSpPr>
            <p:cNvPr id="93193" name="Rectangle 9"/>
            <p:cNvSpPr>
              <a:spLocks noChangeArrowheads="1"/>
            </p:cNvSpPr>
            <p:nvPr/>
          </p:nvSpPr>
          <p:spPr bwMode="ltGray">
            <a:xfrm rot="-1140313">
              <a:off x="3444" y="1816"/>
              <a:ext cx="6" cy="2033"/>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endParaRPr lang="ru-RU"/>
            </a:p>
          </p:txBody>
        </p:sp>
        <p:sp>
          <p:nvSpPr>
            <p:cNvPr id="93194" name="Rectangle 10"/>
            <p:cNvSpPr>
              <a:spLocks noChangeArrowheads="1"/>
            </p:cNvSpPr>
            <p:nvPr/>
          </p:nvSpPr>
          <p:spPr bwMode="ltGray">
            <a:xfrm rot="1114412">
              <a:off x="2757" y="1821"/>
              <a:ext cx="6" cy="2119"/>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endParaRPr lang="ru-RU"/>
            </a:p>
          </p:txBody>
        </p:sp>
        <p:sp>
          <p:nvSpPr>
            <p:cNvPr id="93195" name="Rectangle 11"/>
            <p:cNvSpPr>
              <a:spLocks noChangeArrowheads="1"/>
            </p:cNvSpPr>
            <p:nvPr/>
          </p:nvSpPr>
          <p:spPr bwMode="ltGray">
            <a:xfrm rot="254676">
              <a:off x="3035" y="1870"/>
              <a:ext cx="6" cy="1906"/>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endParaRPr lang="ru-RU"/>
            </a:p>
          </p:txBody>
        </p:sp>
        <p:sp>
          <p:nvSpPr>
            <p:cNvPr id="93196" name="Freeform 12"/>
            <p:cNvSpPr>
              <a:spLocks/>
            </p:cNvSpPr>
            <p:nvPr/>
          </p:nvSpPr>
          <p:spPr bwMode="ltGray">
            <a:xfrm>
              <a:off x="4007" y="3021"/>
              <a:ext cx="623" cy="156"/>
            </a:xfrm>
            <a:custGeom>
              <a:avLst/>
              <a:gdLst/>
              <a:ahLst/>
              <a:cxnLst>
                <a:cxn ang="0">
                  <a:pos x="6" y="18"/>
                </a:cxn>
                <a:cxn ang="0">
                  <a:pos x="162" y="36"/>
                </a:cxn>
                <a:cxn ang="0">
                  <a:pos x="251" y="36"/>
                </a:cxn>
                <a:cxn ang="0">
                  <a:pos x="354" y="30"/>
                </a:cxn>
                <a:cxn ang="0">
                  <a:pos x="473" y="18"/>
                </a:cxn>
                <a:cxn ang="0">
                  <a:pos x="611" y="0"/>
                </a:cxn>
                <a:cxn ang="0">
                  <a:pos x="623" y="114"/>
                </a:cxn>
                <a:cxn ang="0">
                  <a:pos x="497" y="138"/>
                </a:cxn>
                <a:cxn ang="0">
                  <a:pos x="414" y="150"/>
                </a:cxn>
                <a:cxn ang="0">
                  <a:pos x="318" y="156"/>
                </a:cxn>
                <a:cxn ang="0">
                  <a:pos x="215" y="156"/>
                </a:cxn>
                <a:cxn ang="0">
                  <a:pos x="108" y="150"/>
                </a:cxn>
                <a:cxn ang="0">
                  <a:pos x="0" y="132"/>
                </a:cxn>
                <a:cxn ang="0">
                  <a:pos x="6" y="18"/>
                </a:cxn>
                <a:cxn ang="0">
                  <a:pos x="6" y="18"/>
                </a:cxn>
              </a:cxnLst>
              <a:rect l="0" t="0" r="r" b="b"/>
              <a:pathLst>
                <a:path w="623" h="156">
                  <a:moveTo>
                    <a:pt x="6" y="18"/>
                  </a:moveTo>
                  <a:lnTo>
                    <a:pt x="162" y="36"/>
                  </a:lnTo>
                  <a:lnTo>
                    <a:pt x="251" y="36"/>
                  </a:lnTo>
                  <a:lnTo>
                    <a:pt x="354" y="30"/>
                  </a:lnTo>
                  <a:lnTo>
                    <a:pt x="473" y="18"/>
                  </a:lnTo>
                  <a:lnTo>
                    <a:pt x="611" y="0"/>
                  </a:lnTo>
                  <a:lnTo>
                    <a:pt x="623" y="114"/>
                  </a:lnTo>
                  <a:lnTo>
                    <a:pt x="497" y="138"/>
                  </a:lnTo>
                  <a:lnTo>
                    <a:pt x="414" y="150"/>
                  </a:lnTo>
                  <a:lnTo>
                    <a:pt x="318" y="156"/>
                  </a:lnTo>
                  <a:lnTo>
                    <a:pt x="215" y="156"/>
                  </a:lnTo>
                  <a:lnTo>
                    <a:pt x="108" y="150"/>
                  </a:lnTo>
                  <a:lnTo>
                    <a:pt x="0" y="132"/>
                  </a:lnTo>
                  <a:lnTo>
                    <a:pt x="6" y="18"/>
                  </a:lnTo>
                  <a:lnTo>
                    <a:pt x="6"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ru-RU"/>
            </a:p>
          </p:txBody>
        </p:sp>
        <p:sp>
          <p:nvSpPr>
            <p:cNvPr id="93197" name="Freeform 13"/>
            <p:cNvSpPr>
              <a:spLocks/>
            </p:cNvSpPr>
            <p:nvPr/>
          </p:nvSpPr>
          <p:spPr bwMode="ltGray">
            <a:xfrm>
              <a:off x="4762" y="3591"/>
              <a:ext cx="996" cy="126"/>
            </a:xfrm>
            <a:custGeom>
              <a:avLst/>
              <a:gdLst/>
              <a:ahLst/>
              <a:cxnLst>
                <a:cxn ang="0">
                  <a:pos x="754" y="6"/>
                </a:cxn>
                <a:cxn ang="0">
                  <a:pos x="652" y="6"/>
                </a:cxn>
                <a:cxn ang="0">
                  <a:pos x="563" y="6"/>
                </a:cxn>
                <a:cxn ang="0">
                  <a:pos x="479" y="6"/>
                </a:cxn>
                <a:cxn ang="0">
                  <a:pos x="401" y="6"/>
                </a:cxn>
                <a:cxn ang="0">
                  <a:pos x="335" y="0"/>
                </a:cxn>
                <a:cxn ang="0">
                  <a:pos x="276" y="0"/>
                </a:cxn>
                <a:cxn ang="0">
                  <a:pos x="222" y="0"/>
                </a:cxn>
                <a:cxn ang="0">
                  <a:pos x="180" y="6"/>
                </a:cxn>
                <a:cxn ang="0">
                  <a:pos x="138" y="6"/>
                </a:cxn>
                <a:cxn ang="0">
                  <a:pos x="108" y="6"/>
                </a:cxn>
                <a:cxn ang="0">
                  <a:pos x="54" y="6"/>
                </a:cxn>
                <a:cxn ang="0">
                  <a:pos x="24" y="12"/>
                </a:cxn>
                <a:cxn ang="0">
                  <a:pos x="6" y="18"/>
                </a:cxn>
                <a:cxn ang="0">
                  <a:pos x="0" y="24"/>
                </a:cxn>
                <a:cxn ang="0">
                  <a:pos x="12" y="42"/>
                </a:cxn>
                <a:cxn ang="0">
                  <a:pos x="18" y="48"/>
                </a:cxn>
                <a:cxn ang="0">
                  <a:pos x="30" y="54"/>
                </a:cxn>
                <a:cxn ang="0">
                  <a:pos x="60" y="60"/>
                </a:cxn>
                <a:cxn ang="0">
                  <a:pos x="90" y="72"/>
                </a:cxn>
                <a:cxn ang="0">
                  <a:pos x="144" y="84"/>
                </a:cxn>
                <a:cxn ang="0">
                  <a:pos x="210" y="90"/>
                </a:cxn>
                <a:cxn ang="0">
                  <a:pos x="293" y="102"/>
                </a:cxn>
                <a:cxn ang="0">
                  <a:pos x="389" y="108"/>
                </a:cxn>
                <a:cxn ang="0">
                  <a:pos x="503" y="120"/>
                </a:cxn>
                <a:cxn ang="0">
                  <a:pos x="622" y="120"/>
                </a:cxn>
                <a:cxn ang="0">
                  <a:pos x="754" y="126"/>
                </a:cxn>
                <a:cxn ang="0">
                  <a:pos x="873" y="126"/>
                </a:cxn>
                <a:cxn ang="0">
                  <a:pos x="993" y="126"/>
                </a:cxn>
                <a:cxn ang="0">
                  <a:pos x="993" y="12"/>
                </a:cxn>
                <a:cxn ang="0">
                  <a:pos x="879" y="12"/>
                </a:cxn>
                <a:cxn ang="0">
                  <a:pos x="754" y="6"/>
                </a:cxn>
                <a:cxn ang="0">
                  <a:pos x="754" y="6"/>
                </a:cxn>
              </a:cxnLst>
              <a:rect l="0" t="0" r="r" b="b"/>
              <a:pathLst>
                <a:path w="993" h="126">
                  <a:moveTo>
                    <a:pt x="754" y="6"/>
                  </a:moveTo>
                  <a:lnTo>
                    <a:pt x="652" y="6"/>
                  </a:lnTo>
                  <a:lnTo>
                    <a:pt x="563" y="6"/>
                  </a:lnTo>
                  <a:lnTo>
                    <a:pt x="479" y="6"/>
                  </a:lnTo>
                  <a:lnTo>
                    <a:pt x="401" y="6"/>
                  </a:lnTo>
                  <a:lnTo>
                    <a:pt x="335" y="0"/>
                  </a:lnTo>
                  <a:lnTo>
                    <a:pt x="276" y="0"/>
                  </a:lnTo>
                  <a:lnTo>
                    <a:pt x="222" y="0"/>
                  </a:lnTo>
                  <a:lnTo>
                    <a:pt x="180" y="6"/>
                  </a:lnTo>
                  <a:lnTo>
                    <a:pt x="138" y="6"/>
                  </a:lnTo>
                  <a:lnTo>
                    <a:pt x="108" y="6"/>
                  </a:lnTo>
                  <a:lnTo>
                    <a:pt x="54" y="6"/>
                  </a:lnTo>
                  <a:lnTo>
                    <a:pt x="24" y="12"/>
                  </a:lnTo>
                  <a:lnTo>
                    <a:pt x="6" y="18"/>
                  </a:lnTo>
                  <a:lnTo>
                    <a:pt x="0" y="24"/>
                  </a:lnTo>
                  <a:lnTo>
                    <a:pt x="12" y="42"/>
                  </a:lnTo>
                  <a:lnTo>
                    <a:pt x="18" y="48"/>
                  </a:lnTo>
                  <a:lnTo>
                    <a:pt x="30" y="54"/>
                  </a:lnTo>
                  <a:lnTo>
                    <a:pt x="60" y="60"/>
                  </a:lnTo>
                  <a:lnTo>
                    <a:pt x="90" y="72"/>
                  </a:lnTo>
                  <a:lnTo>
                    <a:pt x="144" y="84"/>
                  </a:lnTo>
                  <a:lnTo>
                    <a:pt x="210" y="90"/>
                  </a:lnTo>
                  <a:lnTo>
                    <a:pt x="293" y="102"/>
                  </a:lnTo>
                  <a:lnTo>
                    <a:pt x="389" y="108"/>
                  </a:lnTo>
                  <a:lnTo>
                    <a:pt x="503" y="120"/>
                  </a:lnTo>
                  <a:lnTo>
                    <a:pt x="622" y="120"/>
                  </a:lnTo>
                  <a:lnTo>
                    <a:pt x="754" y="126"/>
                  </a:lnTo>
                  <a:lnTo>
                    <a:pt x="873" y="126"/>
                  </a:lnTo>
                  <a:lnTo>
                    <a:pt x="993" y="126"/>
                  </a:lnTo>
                  <a:lnTo>
                    <a:pt x="993" y="12"/>
                  </a:lnTo>
                  <a:lnTo>
                    <a:pt x="879" y="12"/>
                  </a:lnTo>
                  <a:lnTo>
                    <a:pt x="754" y="6"/>
                  </a:lnTo>
                  <a:lnTo>
                    <a:pt x="754" y="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ru-RU"/>
            </a:p>
          </p:txBody>
        </p:sp>
        <p:sp>
          <p:nvSpPr>
            <p:cNvPr id="93198" name="Freeform 14"/>
            <p:cNvSpPr>
              <a:spLocks/>
            </p:cNvSpPr>
            <p:nvPr/>
          </p:nvSpPr>
          <p:spPr bwMode="ltGray">
            <a:xfrm>
              <a:off x="4786" y="3645"/>
              <a:ext cx="972" cy="245"/>
            </a:xfrm>
            <a:custGeom>
              <a:avLst/>
              <a:gdLst/>
              <a:ahLst/>
              <a:cxnLst>
                <a:cxn ang="0">
                  <a:pos x="0" y="0"/>
                </a:cxn>
                <a:cxn ang="0">
                  <a:pos x="24" y="54"/>
                </a:cxn>
                <a:cxn ang="0">
                  <a:pos x="66" y="96"/>
                </a:cxn>
                <a:cxn ang="0">
                  <a:pos x="120" y="137"/>
                </a:cxn>
                <a:cxn ang="0">
                  <a:pos x="198" y="173"/>
                </a:cxn>
                <a:cxn ang="0">
                  <a:pos x="293" y="203"/>
                </a:cxn>
                <a:cxn ang="0">
                  <a:pos x="353" y="215"/>
                </a:cxn>
                <a:cxn ang="0">
                  <a:pos x="413" y="227"/>
                </a:cxn>
                <a:cxn ang="0">
                  <a:pos x="479" y="233"/>
                </a:cxn>
                <a:cxn ang="0">
                  <a:pos x="556" y="239"/>
                </a:cxn>
                <a:cxn ang="0">
                  <a:pos x="634" y="245"/>
                </a:cxn>
                <a:cxn ang="0">
                  <a:pos x="724" y="245"/>
                </a:cxn>
                <a:cxn ang="0">
                  <a:pos x="855" y="245"/>
                </a:cxn>
                <a:cxn ang="0">
                  <a:pos x="969" y="239"/>
                </a:cxn>
                <a:cxn ang="0">
                  <a:pos x="969" y="60"/>
                </a:cxn>
                <a:cxn ang="0">
                  <a:pos x="700" y="60"/>
                </a:cxn>
                <a:cxn ang="0">
                  <a:pos x="503" y="54"/>
                </a:cxn>
                <a:cxn ang="0">
                  <a:pos x="317" y="42"/>
                </a:cxn>
                <a:cxn ang="0">
                  <a:pos x="150" y="24"/>
                </a:cxn>
                <a:cxn ang="0">
                  <a:pos x="72" y="12"/>
                </a:cxn>
                <a:cxn ang="0">
                  <a:pos x="0" y="0"/>
                </a:cxn>
                <a:cxn ang="0">
                  <a:pos x="0" y="0"/>
                </a:cxn>
              </a:cxnLst>
              <a:rect l="0" t="0" r="r" b="b"/>
              <a:pathLst>
                <a:path w="969" h="245">
                  <a:moveTo>
                    <a:pt x="0" y="0"/>
                  </a:moveTo>
                  <a:lnTo>
                    <a:pt x="24" y="54"/>
                  </a:lnTo>
                  <a:lnTo>
                    <a:pt x="66" y="96"/>
                  </a:lnTo>
                  <a:lnTo>
                    <a:pt x="120" y="137"/>
                  </a:lnTo>
                  <a:lnTo>
                    <a:pt x="198" y="173"/>
                  </a:lnTo>
                  <a:lnTo>
                    <a:pt x="293" y="203"/>
                  </a:lnTo>
                  <a:lnTo>
                    <a:pt x="353" y="215"/>
                  </a:lnTo>
                  <a:lnTo>
                    <a:pt x="413" y="227"/>
                  </a:lnTo>
                  <a:lnTo>
                    <a:pt x="479" y="233"/>
                  </a:lnTo>
                  <a:lnTo>
                    <a:pt x="556" y="239"/>
                  </a:lnTo>
                  <a:lnTo>
                    <a:pt x="634" y="245"/>
                  </a:lnTo>
                  <a:lnTo>
                    <a:pt x="724" y="245"/>
                  </a:lnTo>
                  <a:lnTo>
                    <a:pt x="855" y="245"/>
                  </a:lnTo>
                  <a:lnTo>
                    <a:pt x="969" y="239"/>
                  </a:lnTo>
                  <a:lnTo>
                    <a:pt x="969" y="60"/>
                  </a:lnTo>
                  <a:lnTo>
                    <a:pt x="700" y="60"/>
                  </a:lnTo>
                  <a:lnTo>
                    <a:pt x="503" y="54"/>
                  </a:lnTo>
                  <a:lnTo>
                    <a:pt x="317" y="42"/>
                  </a:lnTo>
                  <a:lnTo>
                    <a:pt x="150" y="24"/>
                  </a:lnTo>
                  <a:lnTo>
                    <a:pt x="72" y="12"/>
                  </a:lnTo>
                  <a:lnTo>
                    <a:pt x="0" y="0"/>
                  </a:lnTo>
                  <a:lnTo>
                    <a:pt x="0" y="0"/>
                  </a:lnTo>
                  <a:close/>
                </a:path>
              </a:pathLst>
            </a:custGeom>
            <a:gradFill rotWithShape="0">
              <a:gsLst>
                <a:gs pos="0">
                  <a:schemeClr val="bg2"/>
                </a:gs>
                <a:gs pos="100000">
                  <a:schemeClr val="bg2">
                    <a:gamma/>
                    <a:tint val="81961"/>
                    <a:invGamma/>
                  </a:schemeClr>
                </a:gs>
              </a:gsLst>
              <a:lin ang="18900000" scaled="1"/>
            </a:gradFill>
            <a:ln w="9525">
              <a:noFill/>
              <a:round/>
              <a:headEnd/>
              <a:tailEnd/>
            </a:ln>
          </p:spPr>
          <p:txBody>
            <a:bodyPr/>
            <a:lstStyle/>
            <a:p>
              <a:endParaRPr lang="ru-RU"/>
            </a:p>
          </p:txBody>
        </p:sp>
        <p:sp>
          <p:nvSpPr>
            <p:cNvPr id="93199" name="Freeform 15"/>
            <p:cNvSpPr>
              <a:spLocks/>
            </p:cNvSpPr>
            <p:nvPr/>
          </p:nvSpPr>
          <p:spPr bwMode="ltGray">
            <a:xfrm>
              <a:off x="4804" y="3591"/>
              <a:ext cx="954" cy="90"/>
            </a:xfrm>
            <a:custGeom>
              <a:avLst/>
              <a:gdLst/>
              <a:ahLst/>
              <a:cxnLst>
                <a:cxn ang="0">
                  <a:pos x="700" y="0"/>
                </a:cxn>
                <a:cxn ang="0">
                  <a:pos x="598" y="0"/>
                </a:cxn>
                <a:cxn ang="0">
                  <a:pos x="515" y="0"/>
                </a:cxn>
                <a:cxn ang="0">
                  <a:pos x="431" y="0"/>
                </a:cxn>
                <a:cxn ang="0">
                  <a:pos x="365" y="0"/>
                </a:cxn>
                <a:cxn ang="0">
                  <a:pos x="299" y="0"/>
                </a:cxn>
                <a:cxn ang="0">
                  <a:pos x="245" y="0"/>
                </a:cxn>
                <a:cxn ang="0">
                  <a:pos x="198" y="0"/>
                </a:cxn>
                <a:cxn ang="0">
                  <a:pos x="162" y="0"/>
                </a:cxn>
                <a:cxn ang="0">
                  <a:pos x="126" y="6"/>
                </a:cxn>
                <a:cxn ang="0">
                  <a:pos x="96" y="6"/>
                </a:cxn>
                <a:cxn ang="0">
                  <a:pos x="54" y="12"/>
                </a:cxn>
                <a:cxn ang="0">
                  <a:pos x="30" y="12"/>
                </a:cxn>
                <a:cxn ang="0">
                  <a:pos x="12" y="18"/>
                </a:cxn>
                <a:cxn ang="0">
                  <a:pos x="6" y="18"/>
                </a:cxn>
                <a:cxn ang="0">
                  <a:pos x="0" y="24"/>
                </a:cxn>
                <a:cxn ang="0">
                  <a:pos x="6" y="30"/>
                </a:cxn>
                <a:cxn ang="0">
                  <a:pos x="24" y="36"/>
                </a:cxn>
                <a:cxn ang="0">
                  <a:pos x="54" y="42"/>
                </a:cxn>
                <a:cxn ang="0">
                  <a:pos x="102" y="54"/>
                </a:cxn>
                <a:cxn ang="0">
                  <a:pos x="168" y="60"/>
                </a:cxn>
                <a:cxn ang="0">
                  <a:pos x="251" y="66"/>
                </a:cxn>
                <a:cxn ang="0">
                  <a:pos x="341" y="78"/>
                </a:cxn>
                <a:cxn ang="0">
                  <a:pos x="449" y="84"/>
                </a:cxn>
                <a:cxn ang="0">
                  <a:pos x="568" y="84"/>
                </a:cxn>
                <a:cxn ang="0">
                  <a:pos x="694" y="90"/>
                </a:cxn>
                <a:cxn ang="0">
                  <a:pos x="825" y="90"/>
                </a:cxn>
                <a:cxn ang="0">
                  <a:pos x="951" y="90"/>
                </a:cxn>
                <a:cxn ang="0">
                  <a:pos x="951" y="6"/>
                </a:cxn>
                <a:cxn ang="0">
                  <a:pos x="831" y="6"/>
                </a:cxn>
                <a:cxn ang="0">
                  <a:pos x="772" y="6"/>
                </a:cxn>
                <a:cxn ang="0">
                  <a:pos x="700" y="0"/>
                </a:cxn>
                <a:cxn ang="0">
                  <a:pos x="700" y="0"/>
                </a:cxn>
              </a:cxnLst>
              <a:rect l="0" t="0" r="r" b="b"/>
              <a:pathLst>
                <a:path w="951" h="90">
                  <a:moveTo>
                    <a:pt x="700" y="0"/>
                  </a:moveTo>
                  <a:lnTo>
                    <a:pt x="598" y="0"/>
                  </a:lnTo>
                  <a:lnTo>
                    <a:pt x="515" y="0"/>
                  </a:lnTo>
                  <a:lnTo>
                    <a:pt x="431" y="0"/>
                  </a:lnTo>
                  <a:lnTo>
                    <a:pt x="365" y="0"/>
                  </a:lnTo>
                  <a:lnTo>
                    <a:pt x="299" y="0"/>
                  </a:lnTo>
                  <a:lnTo>
                    <a:pt x="245" y="0"/>
                  </a:lnTo>
                  <a:lnTo>
                    <a:pt x="198" y="0"/>
                  </a:lnTo>
                  <a:lnTo>
                    <a:pt x="162" y="0"/>
                  </a:lnTo>
                  <a:lnTo>
                    <a:pt x="126" y="6"/>
                  </a:lnTo>
                  <a:lnTo>
                    <a:pt x="96" y="6"/>
                  </a:lnTo>
                  <a:lnTo>
                    <a:pt x="54" y="12"/>
                  </a:lnTo>
                  <a:lnTo>
                    <a:pt x="30" y="12"/>
                  </a:lnTo>
                  <a:lnTo>
                    <a:pt x="12" y="18"/>
                  </a:lnTo>
                  <a:lnTo>
                    <a:pt x="6" y="18"/>
                  </a:lnTo>
                  <a:lnTo>
                    <a:pt x="0" y="24"/>
                  </a:lnTo>
                  <a:lnTo>
                    <a:pt x="6" y="30"/>
                  </a:lnTo>
                  <a:lnTo>
                    <a:pt x="24" y="36"/>
                  </a:lnTo>
                  <a:lnTo>
                    <a:pt x="54" y="42"/>
                  </a:lnTo>
                  <a:lnTo>
                    <a:pt x="102" y="54"/>
                  </a:lnTo>
                  <a:lnTo>
                    <a:pt x="168" y="60"/>
                  </a:lnTo>
                  <a:lnTo>
                    <a:pt x="251" y="66"/>
                  </a:lnTo>
                  <a:lnTo>
                    <a:pt x="341" y="78"/>
                  </a:lnTo>
                  <a:lnTo>
                    <a:pt x="449" y="84"/>
                  </a:lnTo>
                  <a:lnTo>
                    <a:pt x="568" y="84"/>
                  </a:lnTo>
                  <a:lnTo>
                    <a:pt x="694" y="90"/>
                  </a:lnTo>
                  <a:lnTo>
                    <a:pt x="825" y="90"/>
                  </a:lnTo>
                  <a:lnTo>
                    <a:pt x="951" y="90"/>
                  </a:lnTo>
                  <a:lnTo>
                    <a:pt x="951" y="6"/>
                  </a:lnTo>
                  <a:lnTo>
                    <a:pt x="831" y="6"/>
                  </a:lnTo>
                  <a:lnTo>
                    <a:pt x="772" y="6"/>
                  </a:lnTo>
                  <a:lnTo>
                    <a:pt x="700" y="0"/>
                  </a:lnTo>
                  <a:lnTo>
                    <a:pt x="700"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endParaRPr lang="ru-RU"/>
            </a:p>
          </p:txBody>
        </p:sp>
        <p:sp>
          <p:nvSpPr>
            <p:cNvPr id="93200" name="Freeform 16"/>
            <p:cNvSpPr>
              <a:spLocks/>
            </p:cNvSpPr>
            <p:nvPr/>
          </p:nvSpPr>
          <p:spPr bwMode="ltGray">
            <a:xfrm>
              <a:off x="3059" y="1541"/>
              <a:ext cx="102" cy="155"/>
            </a:xfrm>
            <a:custGeom>
              <a:avLst/>
              <a:gdLst/>
              <a:ahLst/>
              <a:cxnLst>
                <a:cxn ang="0">
                  <a:pos x="102" y="0"/>
                </a:cxn>
                <a:cxn ang="0">
                  <a:pos x="0" y="12"/>
                </a:cxn>
                <a:cxn ang="0">
                  <a:pos x="30" y="72"/>
                </a:cxn>
                <a:cxn ang="0">
                  <a:pos x="30" y="155"/>
                </a:cxn>
                <a:cxn ang="0">
                  <a:pos x="72" y="155"/>
                </a:cxn>
                <a:cxn ang="0">
                  <a:pos x="72" y="66"/>
                </a:cxn>
                <a:cxn ang="0">
                  <a:pos x="102" y="0"/>
                </a:cxn>
                <a:cxn ang="0">
                  <a:pos x="102" y="0"/>
                </a:cxn>
              </a:cxnLst>
              <a:rect l="0" t="0" r="r" b="b"/>
              <a:pathLst>
                <a:path w="102" h="155">
                  <a:moveTo>
                    <a:pt x="102" y="0"/>
                  </a:moveTo>
                  <a:lnTo>
                    <a:pt x="0" y="12"/>
                  </a:lnTo>
                  <a:lnTo>
                    <a:pt x="30" y="72"/>
                  </a:lnTo>
                  <a:lnTo>
                    <a:pt x="30" y="155"/>
                  </a:lnTo>
                  <a:lnTo>
                    <a:pt x="72" y="155"/>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ru-RU"/>
            </a:p>
          </p:txBody>
        </p:sp>
        <p:sp>
          <p:nvSpPr>
            <p:cNvPr id="93201" name="Freeform 17"/>
            <p:cNvSpPr>
              <a:spLocks noEditPoints="1"/>
            </p:cNvSpPr>
            <p:nvPr/>
          </p:nvSpPr>
          <p:spPr bwMode="ltGray">
            <a:xfrm>
              <a:off x="3059" y="1690"/>
              <a:ext cx="90" cy="96"/>
            </a:xfrm>
            <a:custGeom>
              <a:avLst/>
              <a:gdLst/>
              <a:ahLst/>
              <a:cxnLst>
                <a:cxn ang="0">
                  <a:pos x="48" y="96"/>
                </a:cxn>
                <a:cxn ang="0">
                  <a:pos x="72" y="72"/>
                </a:cxn>
                <a:cxn ang="0">
                  <a:pos x="84" y="48"/>
                </a:cxn>
                <a:cxn ang="0">
                  <a:pos x="90" y="36"/>
                </a:cxn>
                <a:cxn ang="0">
                  <a:pos x="84" y="24"/>
                </a:cxn>
                <a:cxn ang="0">
                  <a:pos x="66" y="6"/>
                </a:cxn>
                <a:cxn ang="0">
                  <a:pos x="42" y="0"/>
                </a:cxn>
                <a:cxn ang="0">
                  <a:pos x="24" y="0"/>
                </a:cxn>
                <a:cxn ang="0">
                  <a:pos x="12" y="12"/>
                </a:cxn>
                <a:cxn ang="0">
                  <a:pos x="6" y="24"/>
                </a:cxn>
                <a:cxn ang="0">
                  <a:pos x="0" y="36"/>
                </a:cxn>
                <a:cxn ang="0">
                  <a:pos x="12" y="66"/>
                </a:cxn>
                <a:cxn ang="0">
                  <a:pos x="30" y="84"/>
                </a:cxn>
                <a:cxn ang="0">
                  <a:pos x="48" y="96"/>
                </a:cxn>
                <a:cxn ang="0">
                  <a:pos x="48" y="96"/>
                </a:cxn>
                <a:cxn ang="0">
                  <a:pos x="48" y="12"/>
                </a:cxn>
                <a:cxn ang="0">
                  <a:pos x="66" y="18"/>
                </a:cxn>
                <a:cxn ang="0">
                  <a:pos x="72" y="24"/>
                </a:cxn>
                <a:cxn ang="0">
                  <a:pos x="72" y="36"/>
                </a:cxn>
                <a:cxn ang="0">
                  <a:pos x="72" y="48"/>
                </a:cxn>
                <a:cxn ang="0">
                  <a:pos x="54" y="66"/>
                </a:cxn>
                <a:cxn ang="0">
                  <a:pos x="48" y="78"/>
                </a:cxn>
                <a:cxn ang="0">
                  <a:pos x="30" y="66"/>
                </a:cxn>
                <a:cxn ang="0">
                  <a:pos x="24" y="48"/>
                </a:cxn>
                <a:cxn ang="0">
                  <a:pos x="18" y="30"/>
                </a:cxn>
                <a:cxn ang="0">
                  <a:pos x="30" y="12"/>
                </a:cxn>
                <a:cxn ang="0">
                  <a:pos x="48" y="12"/>
                </a:cxn>
                <a:cxn ang="0">
                  <a:pos x="48" y="12"/>
                </a:cxn>
              </a:cxnLst>
              <a:rect l="0" t="0" r="r" b="b"/>
              <a:pathLst>
                <a:path w="90" h="96">
                  <a:moveTo>
                    <a:pt x="48" y="96"/>
                  </a:moveTo>
                  <a:lnTo>
                    <a:pt x="72" y="72"/>
                  </a:lnTo>
                  <a:lnTo>
                    <a:pt x="84" y="48"/>
                  </a:lnTo>
                  <a:lnTo>
                    <a:pt x="90" y="36"/>
                  </a:lnTo>
                  <a:lnTo>
                    <a:pt x="84" y="24"/>
                  </a:lnTo>
                  <a:lnTo>
                    <a:pt x="66" y="6"/>
                  </a:lnTo>
                  <a:lnTo>
                    <a:pt x="42" y="0"/>
                  </a:lnTo>
                  <a:lnTo>
                    <a:pt x="24" y="0"/>
                  </a:lnTo>
                  <a:lnTo>
                    <a:pt x="12" y="12"/>
                  </a:lnTo>
                  <a:lnTo>
                    <a:pt x="6" y="24"/>
                  </a:lnTo>
                  <a:lnTo>
                    <a:pt x="0" y="36"/>
                  </a:lnTo>
                  <a:lnTo>
                    <a:pt x="12" y="66"/>
                  </a:lnTo>
                  <a:lnTo>
                    <a:pt x="30" y="84"/>
                  </a:lnTo>
                  <a:lnTo>
                    <a:pt x="48" y="96"/>
                  </a:lnTo>
                  <a:lnTo>
                    <a:pt x="48" y="96"/>
                  </a:lnTo>
                  <a:close/>
                  <a:moveTo>
                    <a:pt x="48" y="12"/>
                  </a:moveTo>
                  <a:lnTo>
                    <a:pt x="66" y="18"/>
                  </a:lnTo>
                  <a:lnTo>
                    <a:pt x="72" y="24"/>
                  </a:lnTo>
                  <a:lnTo>
                    <a:pt x="72" y="36"/>
                  </a:lnTo>
                  <a:lnTo>
                    <a:pt x="72" y="48"/>
                  </a:lnTo>
                  <a:lnTo>
                    <a:pt x="54" y="66"/>
                  </a:lnTo>
                  <a:lnTo>
                    <a:pt x="48" y="78"/>
                  </a:lnTo>
                  <a:lnTo>
                    <a:pt x="30" y="66"/>
                  </a:lnTo>
                  <a:lnTo>
                    <a:pt x="24"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ru-RU"/>
            </a:p>
          </p:txBody>
        </p:sp>
        <p:sp>
          <p:nvSpPr>
            <p:cNvPr id="93202" name="Freeform 18"/>
            <p:cNvSpPr>
              <a:spLocks noEditPoints="1"/>
            </p:cNvSpPr>
            <p:nvPr/>
          </p:nvSpPr>
          <p:spPr bwMode="ltGray">
            <a:xfrm>
              <a:off x="3059" y="1768"/>
              <a:ext cx="90" cy="108"/>
            </a:xfrm>
            <a:custGeom>
              <a:avLst/>
              <a:gdLst/>
              <a:ahLst/>
              <a:cxnLst>
                <a:cxn ang="0">
                  <a:pos x="0" y="90"/>
                </a:cxn>
                <a:cxn ang="0">
                  <a:pos x="12" y="102"/>
                </a:cxn>
                <a:cxn ang="0">
                  <a:pos x="24" y="108"/>
                </a:cxn>
                <a:cxn ang="0">
                  <a:pos x="54" y="108"/>
                </a:cxn>
                <a:cxn ang="0">
                  <a:pos x="78" y="96"/>
                </a:cxn>
                <a:cxn ang="0">
                  <a:pos x="90" y="72"/>
                </a:cxn>
                <a:cxn ang="0">
                  <a:pos x="84" y="42"/>
                </a:cxn>
                <a:cxn ang="0">
                  <a:pos x="66" y="24"/>
                </a:cxn>
                <a:cxn ang="0">
                  <a:pos x="54" y="12"/>
                </a:cxn>
                <a:cxn ang="0">
                  <a:pos x="48" y="6"/>
                </a:cxn>
                <a:cxn ang="0">
                  <a:pos x="48" y="6"/>
                </a:cxn>
                <a:cxn ang="0">
                  <a:pos x="48" y="0"/>
                </a:cxn>
                <a:cxn ang="0">
                  <a:pos x="24" y="24"/>
                </a:cxn>
                <a:cxn ang="0">
                  <a:pos x="6" y="48"/>
                </a:cxn>
                <a:cxn ang="0">
                  <a:pos x="0" y="66"/>
                </a:cxn>
                <a:cxn ang="0">
                  <a:pos x="0" y="90"/>
                </a:cxn>
                <a:cxn ang="0">
                  <a:pos x="0" y="90"/>
                </a:cxn>
                <a:cxn ang="0">
                  <a:pos x="12" y="66"/>
                </a:cxn>
                <a:cxn ang="0">
                  <a:pos x="18" y="48"/>
                </a:cxn>
                <a:cxn ang="0">
                  <a:pos x="30" y="36"/>
                </a:cxn>
                <a:cxn ang="0">
                  <a:pos x="42" y="24"/>
                </a:cxn>
                <a:cxn ang="0">
                  <a:pos x="48" y="18"/>
                </a:cxn>
                <a:cxn ang="0">
                  <a:pos x="66" y="30"/>
                </a:cxn>
                <a:cxn ang="0">
                  <a:pos x="72" y="48"/>
                </a:cxn>
                <a:cxn ang="0">
                  <a:pos x="78" y="72"/>
                </a:cxn>
                <a:cxn ang="0">
                  <a:pos x="78" y="84"/>
                </a:cxn>
                <a:cxn ang="0">
                  <a:pos x="66" y="96"/>
                </a:cxn>
                <a:cxn ang="0">
                  <a:pos x="42" y="102"/>
                </a:cxn>
                <a:cxn ang="0">
                  <a:pos x="30" y="96"/>
                </a:cxn>
                <a:cxn ang="0">
                  <a:pos x="18" y="90"/>
                </a:cxn>
                <a:cxn ang="0">
                  <a:pos x="12" y="78"/>
                </a:cxn>
                <a:cxn ang="0">
                  <a:pos x="12" y="66"/>
                </a:cxn>
                <a:cxn ang="0">
                  <a:pos x="12" y="66"/>
                </a:cxn>
              </a:cxnLst>
              <a:rect l="0" t="0" r="r" b="b"/>
              <a:pathLst>
                <a:path w="90" h="108">
                  <a:moveTo>
                    <a:pt x="0" y="90"/>
                  </a:moveTo>
                  <a:lnTo>
                    <a:pt x="12" y="102"/>
                  </a:lnTo>
                  <a:lnTo>
                    <a:pt x="24" y="108"/>
                  </a:lnTo>
                  <a:lnTo>
                    <a:pt x="54" y="108"/>
                  </a:lnTo>
                  <a:lnTo>
                    <a:pt x="78" y="96"/>
                  </a:lnTo>
                  <a:lnTo>
                    <a:pt x="90" y="72"/>
                  </a:lnTo>
                  <a:lnTo>
                    <a:pt x="84" y="42"/>
                  </a:lnTo>
                  <a:lnTo>
                    <a:pt x="66" y="24"/>
                  </a:lnTo>
                  <a:lnTo>
                    <a:pt x="54" y="12"/>
                  </a:lnTo>
                  <a:lnTo>
                    <a:pt x="48" y="6"/>
                  </a:lnTo>
                  <a:lnTo>
                    <a:pt x="48" y="6"/>
                  </a:lnTo>
                  <a:lnTo>
                    <a:pt x="48" y="0"/>
                  </a:lnTo>
                  <a:lnTo>
                    <a:pt x="24" y="24"/>
                  </a:lnTo>
                  <a:lnTo>
                    <a:pt x="6" y="48"/>
                  </a:lnTo>
                  <a:lnTo>
                    <a:pt x="0" y="66"/>
                  </a:lnTo>
                  <a:lnTo>
                    <a:pt x="0" y="90"/>
                  </a:lnTo>
                  <a:lnTo>
                    <a:pt x="0" y="90"/>
                  </a:lnTo>
                  <a:close/>
                  <a:moveTo>
                    <a:pt x="12" y="66"/>
                  </a:moveTo>
                  <a:lnTo>
                    <a:pt x="18" y="48"/>
                  </a:lnTo>
                  <a:lnTo>
                    <a:pt x="30" y="36"/>
                  </a:lnTo>
                  <a:lnTo>
                    <a:pt x="42" y="24"/>
                  </a:lnTo>
                  <a:lnTo>
                    <a:pt x="48" y="18"/>
                  </a:lnTo>
                  <a:lnTo>
                    <a:pt x="66" y="30"/>
                  </a:lnTo>
                  <a:lnTo>
                    <a:pt x="72" y="48"/>
                  </a:lnTo>
                  <a:lnTo>
                    <a:pt x="78" y="72"/>
                  </a:lnTo>
                  <a:lnTo>
                    <a:pt x="78" y="84"/>
                  </a:lnTo>
                  <a:lnTo>
                    <a:pt x="66" y="96"/>
                  </a:lnTo>
                  <a:lnTo>
                    <a:pt x="42" y="102"/>
                  </a:lnTo>
                  <a:lnTo>
                    <a:pt x="30" y="96"/>
                  </a:lnTo>
                  <a:lnTo>
                    <a:pt x="18"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ru-RU"/>
            </a:p>
          </p:txBody>
        </p:sp>
        <p:sp>
          <p:nvSpPr>
            <p:cNvPr id="93203" name="Freeform 19"/>
            <p:cNvSpPr>
              <a:spLocks/>
            </p:cNvSpPr>
            <p:nvPr/>
          </p:nvSpPr>
          <p:spPr bwMode="ltGray">
            <a:xfrm>
              <a:off x="5470" y="1205"/>
              <a:ext cx="102" cy="156"/>
            </a:xfrm>
            <a:custGeom>
              <a:avLst/>
              <a:gdLst/>
              <a:ahLst/>
              <a:cxnLst>
                <a:cxn ang="0">
                  <a:pos x="102" y="0"/>
                </a:cxn>
                <a:cxn ang="0">
                  <a:pos x="0" y="6"/>
                </a:cxn>
                <a:cxn ang="0">
                  <a:pos x="30" y="72"/>
                </a:cxn>
                <a:cxn ang="0">
                  <a:pos x="30" y="156"/>
                </a:cxn>
                <a:cxn ang="0">
                  <a:pos x="72" y="156"/>
                </a:cxn>
                <a:cxn ang="0">
                  <a:pos x="72" y="66"/>
                </a:cxn>
                <a:cxn ang="0">
                  <a:pos x="102" y="0"/>
                </a:cxn>
                <a:cxn ang="0">
                  <a:pos x="102" y="0"/>
                </a:cxn>
              </a:cxnLst>
              <a:rect l="0" t="0" r="r" b="b"/>
              <a:pathLst>
                <a:path w="102" h="156">
                  <a:moveTo>
                    <a:pt x="102" y="0"/>
                  </a:moveTo>
                  <a:lnTo>
                    <a:pt x="0" y="6"/>
                  </a:lnTo>
                  <a:lnTo>
                    <a:pt x="30" y="72"/>
                  </a:lnTo>
                  <a:lnTo>
                    <a:pt x="30" y="156"/>
                  </a:lnTo>
                  <a:lnTo>
                    <a:pt x="72" y="156"/>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ru-RU"/>
            </a:p>
          </p:txBody>
        </p:sp>
        <p:sp>
          <p:nvSpPr>
            <p:cNvPr id="93204" name="Freeform 20"/>
            <p:cNvSpPr>
              <a:spLocks noEditPoints="1"/>
            </p:cNvSpPr>
            <p:nvPr/>
          </p:nvSpPr>
          <p:spPr bwMode="ltGray">
            <a:xfrm>
              <a:off x="5476" y="1349"/>
              <a:ext cx="84" cy="96"/>
            </a:xfrm>
            <a:custGeom>
              <a:avLst/>
              <a:gdLst/>
              <a:ahLst/>
              <a:cxnLst>
                <a:cxn ang="0">
                  <a:pos x="42" y="96"/>
                </a:cxn>
                <a:cxn ang="0">
                  <a:pos x="66" y="78"/>
                </a:cxn>
                <a:cxn ang="0">
                  <a:pos x="84" y="54"/>
                </a:cxn>
                <a:cxn ang="0">
                  <a:pos x="84" y="30"/>
                </a:cxn>
                <a:cxn ang="0">
                  <a:pos x="66" y="6"/>
                </a:cxn>
                <a:cxn ang="0">
                  <a:pos x="42" y="0"/>
                </a:cxn>
                <a:cxn ang="0">
                  <a:pos x="24" y="6"/>
                </a:cxn>
                <a:cxn ang="0">
                  <a:pos x="12" y="18"/>
                </a:cxn>
                <a:cxn ang="0">
                  <a:pos x="6" y="30"/>
                </a:cxn>
                <a:cxn ang="0">
                  <a:pos x="0" y="42"/>
                </a:cxn>
                <a:cxn ang="0">
                  <a:pos x="12" y="66"/>
                </a:cxn>
                <a:cxn ang="0">
                  <a:pos x="30" y="84"/>
                </a:cxn>
                <a:cxn ang="0">
                  <a:pos x="42" y="96"/>
                </a:cxn>
                <a:cxn ang="0">
                  <a:pos x="42" y="96"/>
                </a:cxn>
                <a:cxn ang="0">
                  <a:pos x="48" y="12"/>
                </a:cxn>
                <a:cxn ang="0">
                  <a:pos x="66" y="18"/>
                </a:cxn>
                <a:cxn ang="0">
                  <a:pos x="72" y="30"/>
                </a:cxn>
                <a:cxn ang="0">
                  <a:pos x="72" y="42"/>
                </a:cxn>
                <a:cxn ang="0">
                  <a:pos x="66" y="54"/>
                </a:cxn>
                <a:cxn ang="0">
                  <a:pos x="54" y="72"/>
                </a:cxn>
                <a:cxn ang="0">
                  <a:pos x="42" y="84"/>
                </a:cxn>
                <a:cxn ang="0">
                  <a:pos x="42" y="84"/>
                </a:cxn>
                <a:cxn ang="0">
                  <a:pos x="30" y="72"/>
                </a:cxn>
                <a:cxn ang="0">
                  <a:pos x="18" y="54"/>
                </a:cxn>
                <a:cxn ang="0">
                  <a:pos x="18" y="30"/>
                </a:cxn>
                <a:cxn ang="0">
                  <a:pos x="30" y="18"/>
                </a:cxn>
                <a:cxn ang="0">
                  <a:pos x="48" y="12"/>
                </a:cxn>
                <a:cxn ang="0">
                  <a:pos x="48" y="12"/>
                </a:cxn>
              </a:cxnLst>
              <a:rect l="0" t="0" r="r" b="b"/>
              <a:pathLst>
                <a:path w="84" h="96">
                  <a:moveTo>
                    <a:pt x="42" y="96"/>
                  </a:moveTo>
                  <a:lnTo>
                    <a:pt x="66" y="78"/>
                  </a:lnTo>
                  <a:lnTo>
                    <a:pt x="84" y="54"/>
                  </a:lnTo>
                  <a:lnTo>
                    <a:pt x="84" y="30"/>
                  </a:lnTo>
                  <a:lnTo>
                    <a:pt x="66" y="6"/>
                  </a:lnTo>
                  <a:lnTo>
                    <a:pt x="42" y="0"/>
                  </a:lnTo>
                  <a:lnTo>
                    <a:pt x="24" y="6"/>
                  </a:lnTo>
                  <a:lnTo>
                    <a:pt x="12" y="18"/>
                  </a:lnTo>
                  <a:lnTo>
                    <a:pt x="6" y="30"/>
                  </a:lnTo>
                  <a:lnTo>
                    <a:pt x="0" y="42"/>
                  </a:lnTo>
                  <a:lnTo>
                    <a:pt x="12" y="66"/>
                  </a:lnTo>
                  <a:lnTo>
                    <a:pt x="30" y="84"/>
                  </a:lnTo>
                  <a:lnTo>
                    <a:pt x="42" y="96"/>
                  </a:lnTo>
                  <a:lnTo>
                    <a:pt x="42" y="96"/>
                  </a:lnTo>
                  <a:close/>
                  <a:moveTo>
                    <a:pt x="48" y="12"/>
                  </a:moveTo>
                  <a:lnTo>
                    <a:pt x="66" y="18"/>
                  </a:lnTo>
                  <a:lnTo>
                    <a:pt x="72" y="30"/>
                  </a:lnTo>
                  <a:lnTo>
                    <a:pt x="72" y="42"/>
                  </a:lnTo>
                  <a:lnTo>
                    <a:pt x="66" y="54"/>
                  </a:lnTo>
                  <a:lnTo>
                    <a:pt x="54" y="72"/>
                  </a:lnTo>
                  <a:lnTo>
                    <a:pt x="42" y="84"/>
                  </a:lnTo>
                  <a:lnTo>
                    <a:pt x="42" y="84"/>
                  </a:lnTo>
                  <a:lnTo>
                    <a:pt x="30" y="72"/>
                  </a:lnTo>
                  <a:lnTo>
                    <a:pt x="18" y="54"/>
                  </a:lnTo>
                  <a:lnTo>
                    <a:pt x="18" y="30"/>
                  </a:lnTo>
                  <a:lnTo>
                    <a:pt x="30" y="18"/>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ru-RU"/>
            </a:p>
          </p:txBody>
        </p:sp>
        <p:sp>
          <p:nvSpPr>
            <p:cNvPr id="93205" name="Freeform 21"/>
            <p:cNvSpPr>
              <a:spLocks noEditPoints="1"/>
            </p:cNvSpPr>
            <p:nvPr/>
          </p:nvSpPr>
          <p:spPr bwMode="ltGray">
            <a:xfrm>
              <a:off x="5470" y="1433"/>
              <a:ext cx="90" cy="108"/>
            </a:xfrm>
            <a:custGeom>
              <a:avLst/>
              <a:gdLst/>
              <a:ahLst/>
              <a:cxnLst>
                <a:cxn ang="0">
                  <a:pos x="6" y="90"/>
                </a:cxn>
                <a:cxn ang="0">
                  <a:pos x="18" y="102"/>
                </a:cxn>
                <a:cxn ang="0">
                  <a:pos x="30" y="108"/>
                </a:cxn>
                <a:cxn ang="0">
                  <a:pos x="60" y="108"/>
                </a:cxn>
                <a:cxn ang="0">
                  <a:pos x="84" y="96"/>
                </a:cxn>
                <a:cxn ang="0">
                  <a:pos x="90" y="84"/>
                </a:cxn>
                <a:cxn ang="0">
                  <a:pos x="90" y="66"/>
                </a:cxn>
                <a:cxn ang="0">
                  <a:pos x="84" y="36"/>
                </a:cxn>
                <a:cxn ang="0">
                  <a:pos x="72" y="18"/>
                </a:cxn>
                <a:cxn ang="0">
                  <a:pos x="60" y="6"/>
                </a:cxn>
                <a:cxn ang="0">
                  <a:pos x="54" y="0"/>
                </a:cxn>
                <a:cxn ang="0">
                  <a:pos x="54" y="0"/>
                </a:cxn>
                <a:cxn ang="0">
                  <a:pos x="48" y="0"/>
                </a:cxn>
                <a:cxn ang="0">
                  <a:pos x="24" y="24"/>
                </a:cxn>
                <a:cxn ang="0">
                  <a:pos x="12" y="48"/>
                </a:cxn>
                <a:cxn ang="0">
                  <a:pos x="0" y="66"/>
                </a:cxn>
                <a:cxn ang="0">
                  <a:pos x="6" y="90"/>
                </a:cxn>
                <a:cxn ang="0">
                  <a:pos x="6" y="90"/>
                </a:cxn>
                <a:cxn ang="0">
                  <a:pos x="18" y="66"/>
                </a:cxn>
                <a:cxn ang="0">
                  <a:pos x="24" y="48"/>
                </a:cxn>
                <a:cxn ang="0">
                  <a:pos x="36" y="30"/>
                </a:cxn>
                <a:cxn ang="0">
                  <a:pos x="42" y="18"/>
                </a:cxn>
                <a:cxn ang="0">
                  <a:pos x="48" y="12"/>
                </a:cxn>
                <a:cxn ang="0">
                  <a:pos x="78" y="42"/>
                </a:cxn>
                <a:cxn ang="0">
                  <a:pos x="84" y="66"/>
                </a:cxn>
                <a:cxn ang="0">
                  <a:pos x="66" y="90"/>
                </a:cxn>
                <a:cxn ang="0">
                  <a:pos x="54" y="96"/>
                </a:cxn>
                <a:cxn ang="0">
                  <a:pos x="42" y="96"/>
                </a:cxn>
                <a:cxn ang="0">
                  <a:pos x="30" y="96"/>
                </a:cxn>
                <a:cxn ang="0">
                  <a:pos x="24" y="84"/>
                </a:cxn>
                <a:cxn ang="0">
                  <a:pos x="18" y="78"/>
                </a:cxn>
                <a:cxn ang="0">
                  <a:pos x="18" y="66"/>
                </a:cxn>
                <a:cxn ang="0">
                  <a:pos x="18" y="66"/>
                </a:cxn>
              </a:cxnLst>
              <a:rect l="0" t="0" r="r" b="b"/>
              <a:pathLst>
                <a:path w="90" h="108">
                  <a:moveTo>
                    <a:pt x="6" y="90"/>
                  </a:moveTo>
                  <a:lnTo>
                    <a:pt x="18" y="102"/>
                  </a:lnTo>
                  <a:lnTo>
                    <a:pt x="30" y="108"/>
                  </a:lnTo>
                  <a:lnTo>
                    <a:pt x="60" y="108"/>
                  </a:lnTo>
                  <a:lnTo>
                    <a:pt x="84" y="96"/>
                  </a:lnTo>
                  <a:lnTo>
                    <a:pt x="90" y="84"/>
                  </a:lnTo>
                  <a:lnTo>
                    <a:pt x="90" y="66"/>
                  </a:lnTo>
                  <a:lnTo>
                    <a:pt x="84" y="36"/>
                  </a:lnTo>
                  <a:lnTo>
                    <a:pt x="72" y="18"/>
                  </a:lnTo>
                  <a:lnTo>
                    <a:pt x="60" y="6"/>
                  </a:lnTo>
                  <a:lnTo>
                    <a:pt x="54" y="0"/>
                  </a:lnTo>
                  <a:lnTo>
                    <a:pt x="54" y="0"/>
                  </a:lnTo>
                  <a:lnTo>
                    <a:pt x="48" y="0"/>
                  </a:lnTo>
                  <a:lnTo>
                    <a:pt x="24" y="24"/>
                  </a:lnTo>
                  <a:lnTo>
                    <a:pt x="12" y="48"/>
                  </a:lnTo>
                  <a:lnTo>
                    <a:pt x="0" y="66"/>
                  </a:lnTo>
                  <a:lnTo>
                    <a:pt x="6" y="90"/>
                  </a:lnTo>
                  <a:lnTo>
                    <a:pt x="6" y="90"/>
                  </a:lnTo>
                  <a:close/>
                  <a:moveTo>
                    <a:pt x="18" y="66"/>
                  </a:moveTo>
                  <a:lnTo>
                    <a:pt x="24" y="48"/>
                  </a:lnTo>
                  <a:lnTo>
                    <a:pt x="36" y="30"/>
                  </a:lnTo>
                  <a:lnTo>
                    <a:pt x="42" y="18"/>
                  </a:lnTo>
                  <a:lnTo>
                    <a:pt x="48" y="12"/>
                  </a:lnTo>
                  <a:lnTo>
                    <a:pt x="78" y="42"/>
                  </a:lnTo>
                  <a:lnTo>
                    <a:pt x="84" y="66"/>
                  </a:lnTo>
                  <a:lnTo>
                    <a:pt x="66" y="90"/>
                  </a:lnTo>
                  <a:lnTo>
                    <a:pt x="54" y="96"/>
                  </a:lnTo>
                  <a:lnTo>
                    <a:pt x="42" y="96"/>
                  </a:lnTo>
                  <a:lnTo>
                    <a:pt x="30" y="96"/>
                  </a:lnTo>
                  <a:lnTo>
                    <a:pt x="24" y="84"/>
                  </a:lnTo>
                  <a:lnTo>
                    <a:pt x="18" y="78"/>
                  </a:lnTo>
                  <a:lnTo>
                    <a:pt x="18" y="66"/>
                  </a:lnTo>
                  <a:lnTo>
                    <a:pt x="18"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ru-RU"/>
            </a:p>
          </p:txBody>
        </p:sp>
        <p:sp>
          <p:nvSpPr>
            <p:cNvPr id="93206" name="Freeform 22"/>
            <p:cNvSpPr>
              <a:spLocks noEditPoints="1"/>
            </p:cNvSpPr>
            <p:nvPr/>
          </p:nvSpPr>
          <p:spPr bwMode="ltGray">
            <a:xfrm>
              <a:off x="5428" y="3525"/>
              <a:ext cx="66" cy="96"/>
            </a:xfrm>
            <a:custGeom>
              <a:avLst/>
              <a:gdLst/>
              <a:ahLst/>
              <a:cxnLst>
                <a:cxn ang="0">
                  <a:pos x="30" y="96"/>
                </a:cxn>
                <a:cxn ang="0">
                  <a:pos x="54" y="72"/>
                </a:cxn>
                <a:cxn ang="0">
                  <a:pos x="66" y="48"/>
                </a:cxn>
                <a:cxn ang="0">
                  <a:pos x="66" y="24"/>
                </a:cxn>
                <a:cxn ang="0">
                  <a:pos x="54" y="6"/>
                </a:cxn>
                <a:cxn ang="0">
                  <a:pos x="30" y="0"/>
                </a:cxn>
                <a:cxn ang="0">
                  <a:pos x="18" y="0"/>
                </a:cxn>
                <a:cxn ang="0">
                  <a:pos x="6" y="12"/>
                </a:cxn>
                <a:cxn ang="0">
                  <a:pos x="0" y="36"/>
                </a:cxn>
                <a:cxn ang="0">
                  <a:pos x="6" y="60"/>
                </a:cxn>
                <a:cxn ang="0">
                  <a:pos x="18" y="84"/>
                </a:cxn>
                <a:cxn ang="0">
                  <a:pos x="30" y="96"/>
                </a:cxn>
                <a:cxn ang="0">
                  <a:pos x="30" y="96"/>
                </a:cxn>
                <a:cxn ang="0">
                  <a:pos x="30" y="12"/>
                </a:cxn>
                <a:cxn ang="0">
                  <a:pos x="48" y="18"/>
                </a:cxn>
                <a:cxn ang="0">
                  <a:pos x="54" y="24"/>
                </a:cxn>
                <a:cxn ang="0">
                  <a:pos x="54" y="36"/>
                </a:cxn>
                <a:cxn ang="0">
                  <a:pos x="48" y="48"/>
                </a:cxn>
                <a:cxn ang="0">
                  <a:pos x="36" y="66"/>
                </a:cxn>
                <a:cxn ang="0">
                  <a:pos x="30" y="78"/>
                </a:cxn>
                <a:cxn ang="0">
                  <a:pos x="18" y="66"/>
                </a:cxn>
                <a:cxn ang="0">
                  <a:pos x="12" y="48"/>
                </a:cxn>
                <a:cxn ang="0">
                  <a:pos x="6" y="30"/>
                </a:cxn>
                <a:cxn ang="0">
                  <a:pos x="18" y="12"/>
                </a:cxn>
                <a:cxn ang="0">
                  <a:pos x="30" y="12"/>
                </a:cxn>
                <a:cxn ang="0">
                  <a:pos x="30" y="12"/>
                </a:cxn>
              </a:cxnLst>
              <a:rect l="0" t="0" r="r" b="b"/>
              <a:pathLst>
                <a:path w="66" h="96">
                  <a:moveTo>
                    <a:pt x="30" y="96"/>
                  </a:moveTo>
                  <a:lnTo>
                    <a:pt x="54" y="72"/>
                  </a:lnTo>
                  <a:lnTo>
                    <a:pt x="66" y="48"/>
                  </a:lnTo>
                  <a:lnTo>
                    <a:pt x="66" y="24"/>
                  </a:lnTo>
                  <a:lnTo>
                    <a:pt x="54" y="6"/>
                  </a:lnTo>
                  <a:lnTo>
                    <a:pt x="30" y="0"/>
                  </a:lnTo>
                  <a:lnTo>
                    <a:pt x="18" y="0"/>
                  </a:lnTo>
                  <a:lnTo>
                    <a:pt x="6" y="12"/>
                  </a:lnTo>
                  <a:lnTo>
                    <a:pt x="0" y="36"/>
                  </a:lnTo>
                  <a:lnTo>
                    <a:pt x="6" y="60"/>
                  </a:lnTo>
                  <a:lnTo>
                    <a:pt x="18" y="84"/>
                  </a:lnTo>
                  <a:lnTo>
                    <a:pt x="30" y="96"/>
                  </a:lnTo>
                  <a:lnTo>
                    <a:pt x="30" y="96"/>
                  </a:lnTo>
                  <a:close/>
                  <a:moveTo>
                    <a:pt x="30" y="12"/>
                  </a:moveTo>
                  <a:lnTo>
                    <a:pt x="48" y="18"/>
                  </a:lnTo>
                  <a:lnTo>
                    <a:pt x="54" y="24"/>
                  </a:lnTo>
                  <a:lnTo>
                    <a:pt x="54" y="36"/>
                  </a:lnTo>
                  <a:lnTo>
                    <a:pt x="48" y="48"/>
                  </a:lnTo>
                  <a:lnTo>
                    <a:pt x="36" y="66"/>
                  </a:lnTo>
                  <a:lnTo>
                    <a:pt x="30" y="78"/>
                  </a:lnTo>
                  <a:lnTo>
                    <a:pt x="18" y="66"/>
                  </a:lnTo>
                  <a:lnTo>
                    <a:pt x="12" y="48"/>
                  </a:lnTo>
                  <a:lnTo>
                    <a:pt x="6" y="30"/>
                  </a:lnTo>
                  <a:lnTo>
                    <a:pt x="18" y="12"/>
                  </a:lnTo>
                  <a:lnTo>
                    <a:pt x="30" y="12"/>
                  </a:lnTo>
                  <a:lnTo>
                    <a:pt x="30"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ru-RU"/>
            </a:p>
          </p:txBody>
        </p:sp>
        <p:sp>
          <p:nvSpPr>
            <p:cNvPr id="93207" name="Freeform 23"/>
            <p:cNvSpPr>
              <a:spLocks/>
            </p:cNvSpPr>
            <p:nvPr/>
          </p:nvSpPr>
          <p:spPr bwMode="ltGray">
            <a:xfrm>
              <a:off x="3017" y="1127"/>
              <a:ext cx="2603" cy="444"/>
            </a:xfrm>
            <a:custGeom>
              <a:avLst/>
              <a:gdLst/>
              <a:ahLst/>
              <a:cxnLst>
                <a:cxn ang="0">
                  <a:pos x="2577" y="0"/>
                </a:cxn>
                <a:cxn ang="0">
                  <a:pos x="2594" y="72"/>
                </a:cxn>
                <a:cxn ang="0">
                  <a:pos x="6" y="444"/>
                </a:cxn>
                <a:cxn ang="0">
                  <a:pos x="0" y="396"/>
                </a:cxn>
                <a:cxn ang="0">
                  <a:pos x="1225" y="96"/>
                </a:cxn>
                <a:cxn ang="0">
                  <a:pos x="1351" y="78"/>
                </a:cxn>
                <a:cxn ang="0">
                  <a:pos x="2577" y="0"/>
                </a:cxn>
                <a:cxn ang="0">
                  <a:pos x="2577" y="0"/>
                </a:cxn>
              </a:cxnLst>
              <a:rect l="0" t="0" r="r" b="b"/>
              <a:pathLst>
                <a:path w="2594" h="444">
                  <a:moveTo>
                    <a:pt x="2577" y="0"/>
                  </a:moveTo>
                  <a:lnTo>
                    <a:pt x="2594" y="72"/>
                  </a:lnTo>
                  <a:lnTo>
                    <a:pt x="6" y="444"/>
                  </a:lnTo>
                  <a:lnTo>
                    <a:pt x="0" y="396"/>
                  </a:lnTo>
                  <a:lnTo>
                    <a:pt x="1225" y="96"/>
                  </a:lnTo>
                  <a:lnTo>
                    <a:pt x="1351" y="78"/>
                  </a:lnTo>
                  <a:lnTo>
                    <a:pt x="2577" y="0"/>
                  </a:lnTo>
                  <a:lnTo>
                    <a:pt x="2577"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endParaRPr lang="ru-RU"/>
            </a:p>
          </p:txBody>
        </p:sp>
        <p:sp>
          <p:nvSpPr>
            <p:cNvPr id="93208" name="Freeform 24"/>
            <p:cNvSpPr>
              <a:spLocks noEditPoints="1"/>
            </p:cNvSpPr>
            <p:nvPr/>
          </p:nvSpPr>
          <p:spPr bwMode="ltGray">
            <a:xfrm>
              <a:off x="2934" y="3773"/>
              <a:ext cx="84" cy="95"/>
            </a:xfrm>
            <a:custGeom>
              <a:avLst/>
              <a:gdLst/>
              <a:ahLst/>
              <a:cxnLst>
                <a:cxn ang="0">
                  <a:pos x="36" y="95"/>
                </a:cxn>
                <a:cxn ang="0">
                  <a:pos x="60" y="77"/>
                </a:cxn>
                <a:cxn ang="0">
                  <a:pos x="78" y="53"/>
                </a:cxn>
                <a:cxn ang="0">
                  <a:pos x="84" y="42"/>
                </a:cxn>
                <a:cxn ang="0">
                  <a:pos x="84" y="30"/>
                </a:cxn>
                <a:cxn ang="0">
                  <a:pos x="72" y="6"/>
                </a:cxn>
                <a:cxn ang="0">
                  <a:pos x="42" y="0"/>
                </a:cxn>
                <a:cxn ang="0">
                  <a:pos x="30" y="0"/>
                </a:cxn>
                <a:cxn ang="0">
                  <a:pos x="12" y="12"/>
                </a:cxn>
                <a:cxn ang="0">
                  <a:pos x="0" y="24"/>
                </a:cxn>
                <a:cxn ang="0">
                  <a:pos x="0" y="36"/>
                </a:cxn>
                <a:cxn ang="0">
                  <a:pos x="6" y="59"/>
                </a:cxn>
                <a:cxn ang="0">
                  <a:pos x="24" y="83"/>
                </a:cxn>
                <a:cxn ang="0">
                  <a:pos x="36" y="95"/>
                </a:cxn>
                <a:cxn ang="0">
                  <a:pos x="36" y="95"/>
                </a:cxn>
                <a:cxn ang="0">
                  <a:pos x="48" y="12"/>
                </a:cxn>
                <a:cxn ang="0">
                  <a:pos x="66" y="18"/>
                </a:cxn>
                <a:cxn ang="0">
                  <a:pos x="72" y="30"/>
                </a:cxn>
                <a:cxn ang="0">
                  <a:pos x="72" y="42"/>
                </a:cxn>
                <a:cxn ang="0">
                  <a:pos x="66" y="53"/>
                </a:cxn>
                <a:cxn ang="0">
                  <a:pos x="48" y="71"/>
                </a:cxn>
                <a:cxn ang="0">
                  <a:pos x="42" y="77"/>
                </a:cxn>
                <a:cxn ang="0">
                  <a:pos x="36" y="77"/>
                </a:cxn>
                <a:cxn ang="0">
                  <a:pos x="24" y="65"/>
                </a:cxn>
                <a:cxn ang="0">
                  <a:pos x="18" y="48"/>
                </a:cxn>
                <a:cxn ang="0">
                  <a:pos x="18" y="30"/>
                </a:cxn>
                <a:cxn ang="0">
                  <a:pos x="30" y="12"/>
                </a:cxn>
                <a:cxn ang="0">
                  <a:pos x="48" y="12"/>
                </a:cxn>
                <a:cxn ang="0">
                  <a:pos x="48" y="12"/>
                </a:cxn>
              </a:cxnLst>
              <a:rect l="0" t="0" r="r" b="b"/>
              <a:pathLst>
                <a:path w="84" h="95">
                  <a:moveTo>
                    <a:pt x="36" y="95"/>
                  </a:moveTo>
                  <a:lnTo>
                    <a:pt x="60" y="77"/>
                  </a:lnTo>
                  <a:lnTo>
                    <a:pt x="78" y="53"/>
                  </a:lnTo>
                  <a:lnTo>
                    <a:pt x="84" y="42"/>
                  </a:lnTo>
                  <a:lnTo>
                    <a:pt x="84" y="30"/>
                  </a:lnTo>
                  <a:lnTo>
                    <a:pt x="72" y="6"/>
                  </a:lnTo>
                  <a:lnTo>
                    <a:pt x="42" y="0"/>
                  </a:lnTo>
                  <a:lnTo>
                    <a:pt x="30" y="0"/>
                  </a:lnTo>
                  <a:lnTo>
                    <a:pt x="12" y="12"/>
                  </a:lnTo>
                  <a:lnTo>
                    <a:pt x="0" y="24"/>
                  </a:lnTo>
                  <a:lnTo>
                    <a:pt x="0" y="36"/>
                  </a:lnTo>
                  <a:lnTo>
                    <a:pt x="6" y="59"/>
                  </a:lnTo>
                  <a:lnTo>
                    <a:pt x="24" y="83"/>
                  </a:lnTo>
                  <a:lnTo>
                    <a:pt x="36" y="95"/>
                  </a:lnTo>
                  <a:lnTo>
                    <a:pt x="36" y="95"/>
                  </a:lnTo>
                  <a:close/>
                  <a:moveTo>
                    <a:pt x="48" y="12"/>
                  </a:moveTo>
                  <a:lnTo>
                    <a:pt x="66" y="18"/>
                  </a:lnTo>
                  <a:lnTo>
                    <a:pt x="72" y="30"/>
                  </a:lnTo>
                  <a:lnTo>
                    <a:pt x="72" y="42"/>
                  </a:lnTo>
                  <a:lnTo>
                    <a:pt x="66" y="53"/>
                  </a:lnTo>
                  <a:lnTo>
                    <a:pt x="48" y="71"/>
                  </a:lnTo>
                  <a:lnTo>
                    <a:pt x="42" y="77"/>
                  </a:lnTo>
                  <a:lnTo>
                    <a:pt x="36" y="77"/>
                  </a:lnTo>
                  <a:lnTo>
                    <a:pt x="24" y="65"/>
                  </a:lnTo>
                  <a:lnTo>
                    <a:pt x="18"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ru-RU"/>
            </a:p>
          </p:txBody>
        </p:sp>
        <p:sp>
          <p:nvSpPr>
            <p:cNvPr id="93209" name="Freeform 25"/>
            <p:cNvSpPr>
              <a:spLocks noEditPoints="1"/>
            </p:cNvSpPr>
            <p:nvPr/>
          </p:nvSpPr>
          <p:spPr bwMode="ltGray">
            <a:xfrm>
              <a:off x="3779" y="3872"/>
              <a:ext cx="90" cy="108"/>
            </a:xfrm>
            <a:custGeom>
              <a:avLst/>
              <a:gdLst/>
              <a:ahLst/>
              <a:cxnLst>
                <a:cxn ang="0">
                  <a:pos x="12" y="96"/>
                </a:cxn>
                <a:cxn ang="0">
                  <a:pos x="24" y="108"/>
                </a:cxn>
                <a:cxn ang="0">
                  <a:pos x="42" y="108"/>
                </a:cxn>
                <a:cxn ang="0">
                  <a:pos x="66" y="102"/>
                </a:cxn>
                <a:cxn ang="0">
                  <a:pos x="84" y="78"/>
                </a:cxn>
                <a:cxn ang="0">
                  <a:pos x="90" y="66"/>
                </a:cxn>
                <a:cxn ang="0">
                  <a:pos x="84" y="48"/>
                </a:cxn>
                <a:cxn ang="0">
                  <a:pos x="66" y="24"/>
                </a:cxn>
                <a:cxn ang="0">
                  <a:pos x="48" y="12"/>
                </a:cxn>
                <a:cxn ang="0">
                  <a:pos x="36" y="0"/>
                </a:cxn>
                <a:cxn ang="0">
                  <a:pos x="30" y="0"/>
                </a:cxn>
                <a:cxn ang="0">
                  <a:pos x="30" y="0"/>
                </a:cxn>
                <a:cxn ang="0">
                  <a:pos x="24" y="0"/>
                </a:cxn>
                <a:cxn ang="0">
                  <a:pos x="12" y="30"/>
                </a:cxn>
                <a:cxn ang="0">
                  <a:pos x="0" y="54"/>
                </a:cxn>
                <a:cxn ang="0">
                  <a:pos x="0" y="78"/>
                </a:cxn>
                <a:cxn ang="0">
                  <a:pos x="12" y="96"/>
                </a:cxn>
                <a:cxn ang="0">
                  <a:pos x="12" y="96"/>
                </a:cxn>
                <a:cxn ang="0">
                  <a:pos x="12" y="72"/>
                </a:cxn>
                <a:cxn ang="0">
                  <a:pos x="18" y="54"/>
                </a:cxn>
                <a:cxn ang="0">
                  <a:pos x="24" y="36"/>
                </a:cxn>
                <a:cxn ang="0">
                  <a:pos x="30" y="18"/>
                </a:cxn>
                <a:cxn ang="0">
                  <a:pos x="30" y="12"/>
                </a:cxn>
                <a:cxn ang="0">
                  <a:pos x="48" y="24"/>
                </a:cxn>
                <a:cxn ang="0">
                  <a:pos x="66" y="36"/>
                </a:cxn>
                <a:cxn ang="0">
                  <a:pos x="78" y="54"/>
                </a:cxn>
                <a:cxn ang="0">
                  <a:pos x="78" y="72"/>
                </a:cxn>
                <a:cxn ang="0">
                  <a:pos x="72" y="84"/>
                </a:cxn>
                <a:cxn ang="0">
                  <a:pos x="48" y="96"/>
                </a:cxn>
                <a:cxn ang="0">
                  <a:pos x="36" y="96"/>
                </a:cxn>
                <a:cxn ang="0">
                  <a:pos x="24" y="90"/>
                </a:cxn>
                <a:cxn ang="0">
                  <a:pos x="18" y="84"/>
                </a:cxn>
                <a:cxn ang="0">
                  <a:pos x="12" y="72"/>
                </a:cxn>
                <a:cxn ang="0">
                  <a:pos x="12" y="72"/>
                </a:cxn>
              </a:cxnLst>
              <a:rect l="0" t="0" r="r" b="b"/>
              <a:pathLst>
                <a:path w="90" h="108">
                  <a:moveTo>
                    <a:pt x="12" y="96"/>
                  </a:moveTo>
                  <a:lnTo>
                    <a:pt x="24" y="108"/>
                  </a:lnTo>
                  <a:lnTo>
                    <a:pt x="42" y="108"/>
                  </a:lnTo>
                  <a:lnTo>
                    <a:pt x="66" y="102"/>
                  </a:lnTo>
                  <a:lnTo>
                    <a:pt x="84" y="78"/>
                  </a:lnTo>
                  <a:lnTo>
                    <a:pt x="90" y="66"/>
                  </a:lnTo>
                  <a:lnTo>
                    <a:pt x="84" y="48"/>
                  </a:lnTo>
                  <a:lnTo>
                    <a:pt x="66" y="24"/>
                  </a:lnTo>
                  <a:lnTo>
                    <a:pt x="48" y="12"/>
                  </a:lnTo>
                  <a:lnTo>
                    <a:pt x="36" y="0"/>
                  </a:lnTo>
                  <a:lnTo>
                    <a:pt x="30" y="0"/>
                  </a:lnTo>
                  <a:lnTo>
                    <a:pt x="30" y="0"/>
                  </a:lnTo>
                  <a:lnTo>
                    <a:pt x="24" y="0"/>
                  </a:lnTo>
                  <a:lnTo>
                    <a:pt x="12" y="30"/>
                  </a:lnTo>
                  <a:lnTo>
                    <a:pt x="0" y="54"/>
                  </a:lnTo>
                  <a:lnTo>
                    <a:pt x="0" y="78"/>
                  </a:lnTo>
                  <a:lnTo>
                    <a:pt x="12" y="96"/>
                  </a:lnTo>
                  <a:lnTo>
                    <a:pt x="12" y="96"/>
                  </a:lnTo>
                  <a:close/>
                  <a:moveTo>
                    <a:pt x="12" y="72"/>
                  </a:moveTo>
                  <a:lnTo>
                    <a:pt x="18" y="54"/>
                  </a:lnTo>
                  <a:lnTo>
                    <a:pt x="24" y="36"/>
                  </a:lnTo>
                  <a:lnTo>
                    <a:pt x="30" y="18"/>
                  </a:lnTo>
                  <a:lnTo>
                    <a:pt x="30" y="12"/>
                  </a:lnTo>
                  <a:lnTo>
                    <a:pt x="48" y="24"/>
                  </a:lnTo>
                  <a:lnTo>
                    <a:pt x="66" y="36"/>
                  </a:lnTo>
                  <a:lnTo>
                    <a:pt x="78" y="54"/>
                  </a:lnTo>
                  <a:lnTo>
                    <a:pt x="78" y="72"/>
                  </a:lnTo>
                  <a:lnTo>
                    <a:pt x="72" y="84"/>
                  </a:lnTo>
                  <a:lnTo>
                    <a:pt x="48" y="96"/>
                  </a:lnTo>
                  <a:lnTo>
                    <a:pt x="36" y="96"/>
                  </a:lnTo>
                  <a:lnTo>
                    <a:pt x="24" y="90"/>
                  </a:lnTo>
                  <a:lnTo>
                    <a:pt x="18" y="84"/>
                  </a:lnTo>
                  <a:lnTo>
                    <a:pt x="12" y="72"/>
                  </a:lnTo>
                  <a:lnTo>
                    <a:pt x="12" y="7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ru-RU"/>
            </a:p>
          </p:txBody>
        </p:sp>
        <p:sp>
          <p:nvSpPr>
            <p:cNvPr id="93210" name="Freeform 26"/>
            <p:cNvSpPr>
              <a:spLocks noEditPoints="1"/>
            </p:cNvSpPr>
            <p:nvPr/>
          </p:nvSpPr>
          <p:spPr bwMode="ltGray">
            <a:xfrm>
              <a:off x="2400" y="3872"/>
              <a:ext cx="72" cy="90"/>
            </a:xfrm>
            <a:custGeom>
              <a:avLst/>
              <a:gdLst/>
              <a:ahLst/>
              <a:cxnLst>
                <a:cxn ang="0">
                  <a:pos x="71" y="90"/>
                </a:cxn>
                <a:cxn ang="0">
                  <a:pos x="71" y="60"/>
                </a:cxn>
                <a:cxn ang="0">
                  <a:pos x="71" y="36"/>
                </a:cxn>
                <a:cxn ang="0">
                  <a:pos x="60" y="12"/>
                </a:cxn>
                <a:cxn ang="0">
                  <a:pos x="36" y="0"/>
                </a:cxn>
                <a:cxn ang="0">
                  <a:pos x="12" y="12"/>
                </a:cxn>
                <a:cxn ang="0">
                  <a:pos x="0" y="36"/>
                </a:cxn>
                <a:cxn ang="0">
                  <a:pos x="6" y="60"/>
                </a:cxn>
                <a:cxn ang="0">
                  <a:pos x="30" y="78"/>
                </a:cxn>
                <a:cxn ang="0">
                  <a:pos x="54" y="90"/>
                </a:cxn>
                <a:cxn ang="0">
                  <a:pos x="71" y="90"/>
                </a:cxn>
                <a:cxn ang="0">
                  <a:pos x="71" y="90"/>
                </a:cxn>
                <a:cxn ang="0">
                  <a:pos x="24" y="18"/>
                </a:cxn>
                <a:cxn ang="0">
                  <a:pos x="42" y="18"/>
                </a:cxn>
                <a:cxn ang="0">
                  <a:pos x="54" y="18"/>
                </a:cxn>
                <a:cxn ang="0">
                  <a:pos x="60" y="42"/>
                </a:cxn>
                <a:cxn ang="0">
                  <a:pos x="60" y="66"/>
                </a:cxn>
                <a:cxn ang="0">
                  <a:pos x="60" y="72"/>
                </a:cxn>
                <a:cxn ang="0">
                  <a:pos x="60" y="78"/>
                </a:cxn>
                <a:cxn ang="0">
                  <a:pos x="42" y="72"/>
                </a:cxn>
                <a:cxn ang="0">
                  <a:pos x="24" y="66"/>
                </a:cxn>
                <a:cxn ang="0">
                  <a:pos x="12" y="48"/>
                </a:cxn>
                <a:cxn ang="0">
                  <a:pos x="12" y="30"/>
                </a:cxn>
                <a:cxn ang="0">
                  <a:pos x="24" y="18"/>
                </a:cxn>
                <a:cxn ang="0">
                  <a:pos x="24" y="18"/>
                </a:cxn>
              </a:cxnLst>
              <a:rect l="0" t="0" r="r" b="b"/>
              <a:pathLst>
                <a:path w="71" h="90">
                  <a:moveTo>
                    <a:pt x="71" y="90"/>
                  </a:moveTo>
                  <a:lnTo>
                    <a:pt x="71" y="60"/>
                  </a:lnTo>
                  <a:lnTo>
                    <a:pt x="71" y="36"/>
                  </a:lnTo>
                  <a:lnTo>
                    <a:pt x="60" y="12"/>
                  </a:lnTo>
                  <a:lnTo>
                    <a:pt x="36" y="0"/>
                  </a:lnTo>
                  <a:lnTo>
                    <a:pt x="12" y="12"/>
                  </a:lnTo>
                  <a:lnTo>
                    <a:pt x="0" y="36"/>
                  </a:lnTo>
                  <a:lnTo>
                    <a:pt x="6" y="60"/>
                  </a:lnTo>
                  <a:lnTo>
                    <a:pt x="30" y="78"/>
                  </a:lnTo>
                  <a:lnTo>
                    <a:pt x="54" y="90"/>
                  </a:lnTo>
                  <a:lnTo>
                    <a:pt x="71" y="90"/>
                  </a:lnTo>
                  <a:lnTo>
                    <a:pt x="71" y="90"/>
                  </a:lnTo>
                  <a:close/>
                  <a:moveTo>
                    <a:pt x="24" y="18"/>
                  </a:moveTo>
                  <a:lnTo>
                    <a:pt x="42" y="18"/>
                  </a:lnTo>
                  <a:lnTo>
                    <a:pt x="54" y="18"/>
                  </a:lnTo>
                  <a:lnTo>
                    <a:pt x="60" y="42"/>
                  </a:lnTo>
                  <a:lnTo>
                    <a:pt x="60" y="66"/>
                  </a:lnTo>
                  <a:lnTo>
                    <a:pt x="60" y="72"/>
                  </a:lnTo>
                  <a:lnTo>
                    <a:pt x="60" y="78"/>
                  </a:lnTo>
                  <a:lnTo>
                    <a:pt x="42" y="72"/>
                  </a:lnTo>
                  <a:lnTo>
                    <a:pt x="24" y="66"/>
                  </a:lnTo>
                  <a:lnTo>
                    <a:pt x="12" y="48"/>
                  </a:lnTo>
                  <a:lnTo>
                    <a:pt x="12" y="30"/>
                  </a:lnTo>
                  <a:lnTo>
                    <a:pt x="24" y="18"/>
                  </a:lnTo>
                  <a:lnTo>
                    <a:pt x="24"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ru-RU"/>
            </a:p>
          </p:txBody>
        </p:sp>
        <p:sp>
          <p:nvSpPr>
            <p:cNvPr id="93211" name="Oval 27"/>
            <p:cNvSpPr>
              <a:spLocks noChangeArrowheads="1"/>
            </p:cNvSpPr>
            <p:nvPr/>
          </p:nvSpPr>
          <p:spPr bwMode="ltGray">
            <a:xfrm>
              <a:off x="2444" y="3838"/>
              <a:ext cx="1380" cy="389"/>
            </a:xfrm>
            <a:prstGeom prst="ellipse">
              <a:avLst/>
            </a:prstGeom>
            <a:gradFill rotWithShape="0">
              <a:gsLst>
                <a:gs pos="0">
                  <a:schemeClr val="bg2">
                    <a:gamma/>
                    <a:tint val="81961"/>
                    <a:invGamma/>
                  </a:schemeClr>
                </a:gs>
                <a:gs pos="100000">
                  <a:schemeClr val="bg2"/>
                </a:gs>
              </a:gsLst>
              <a:lin ang="2700000" scaled="1"/>
            </a:gradFill>
            <a:ln w="9525">
              <a:noFill/>
              <a:round/>
              <a:headEnd/>
              <a:tailEnd/>
            </a:ln>
            <a:effectLst/>
          </p:spPr>
          <p:txBody>
            <a:bodyPr/>
            <a:lstStyle/>
            <a:p>
              <a:endParaRPr lang="ru-RU"/>
            </a:p>
          </p:txBody>
        </p:sp>
        <p:sp>
          <p:nvSpPr>
            <p:cNvPr id="93212" name="Oval 28"/>
            <p:cNvSpPr>
              <a:spLocks noChangeArrowheads="1"/>
            </p:cNvSpPr>
            <p:nvPr/>
          </p:nvSpPr>
          <p:spPr bwMode="ltGray">
            <a:xfrm>
              <a:off x="2394" y="3834"/>
              <a:ext cx="1502" cy="288"/>
            </a:xfrm>
            <a:prstGeom prst="ellipse">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endParaRPr lang="ru-RU"/>
            </a:p>
          </p:txBody>
        </p:sp>
        <p:sp>
          <p:nvSpPr>
            <p:cNvPr id="93213" name="Oval 29"/>
            <p:cNvSpPr>
              <a:spLocks noChangeArrowheads="1"/>
            </p:cNvSpPr>
            <p:nvPr/>
          </p:nvSpPr>
          <p:spPr bwMode="ltGray">
            <a:xfrm>
              <a:off x="2441" y="3860"/>
              <a:ext cx="1425" cy="220"/>
            </a:xfrm>
            <a:prstGeom prst="ellipse">
              <a:avLst/>
            </a:prstGeom>
            <a:gradFill rotWithShape="0">
              <a:gsLst>
                <a:gs pos="0">
                  <a:schemeClr val="bg2"/>
                </a:gs>
                <a:gs pos="100000">
                  <a:schemeClr val="bg2">
                    <a:gamma/>
                    <a:tint val="81961"/>
                    <a:invGamma/>
                  </a:schemeClr>
                </a:gs>
              </a:gsLst>
              <a:lin ang="0" scaled="1"/>
            </a:gradFill>
            <a:ln w="9525">
              <a:noFill/>
              <a:round/>
              <a:headEnd/>
              <a:tailEnd/>
            </a:ln>
            <a:effectLst/>
          </p:spPr>
          <p:txBody>
            <a:bodyPr/>
            <a:lstStyle/>
            <a:p>
              <a:endParaRPr lang="ru-RU"/>
            </a:p>
          </p:txBody>
        </p:sp>
        <p:sp>
          <p:nvSpPr>
            <p:cNvPr id="93214" name="Freeform 30"/>
            <p:cNvSpPr>
              <a:spLocks noEditPoints="1"/>
            </p:cNvSpPr>
            <p:nvPr/>
          </p:nvSpPr>
          <p:spPr bwMode="ltGray">
            <a:xfrm>
              <a:off x="3743" y="3788"/>
              <a:ext cx="90" cy="96"/>
            </a:xfrm>
            <a:custGeom>
              <a:avLst/>
              <a:gdLst/>
              <a:ahLst/>
              <a:cxnLst>
                <a:cxn ang="0">
                  <a:pos x="66" y="96"/>
                </a:cxn>
                <a:cxn ang="0">
                  <a:pos x="78" y="66"/>
                </a:cxn>
                <a:cxn ang="0">
                  <a:pos x="90" y="42"/>
                </a:cxn>
                <a:cxn ang="0">
                  <a:pos x="78" y="18"/>
                </a:cxn>
                <a:cxn ang="0">
                  <a:pos x="60" y="0"/>
                </a:cxn>
                <a:cxn ang="0">
                  <a:pos x="30" y="6"/>
                </a:cxn>
                <a:cxn ang="0">
                  <a:pos x="18" y="18"/>
                </a:cxn>
                <a:cxn ang="0">
                  <a:pos x="6" y="30"/>
                </a:cxn>
                <a:cxn ang="0">
                  <a:pos x="0" y="42"/>
                </a:cxn>
                <a:cxn ang="0">
                  <a:pos x="6" y="60"/>
                </a:cxn>
                <a:cxn ang="0">
                  <a:pos x="24" y="78"/>
                </a:cxn>
                <a:cxn ang="0">
                  <a:pos x="48" y="90"/>
                </a:cxn>
                <a:cxn ang="0">
                  <a:pos x="66" y="96"/>
                </a:cxn>
                <a:cxn ang="0">
                  <a:pos x="66" y="96"/>
                </a:cxn>
                <a:cxn ang="0">
                  <a:pos x="42" y="18"/>
                </a:cxn>
                <a:cxn ang="0">
                  <a:pos x="60" y="18"/>
                </a:cxn>
                <a:cxn ang="0">
                  <a:pos x="72" y="24"/>
                </a:cxn>
                <a:cxn ang="0">
                  <a:pos x="72" y="36"/>
                </a:cxn>
                <a:cxn ang="0">
                  <a:pos x="72" y="48"/>
                </a:cxn>
                <a:cxn ang="0">
                  <a:pos x="66" y="72"/>
                </a:cxn>
                <a:cxn ang="0">
                  <a:pos x="60" y="78"/>
                </a:cxn>
                <a:cxn ang="0">
                  <a:pos x="60" y="84"/>
                </a:cxn>
                <a:cxn ang="0">
                  <a:pos x="42" y="72"/>
                </a:cxn>
                <a:cxn ang="0">
                  <a:pos x="30" y="66"/>
                </a:cxn>
                <a:cxn ang="0">
                  <a:pos x="18" y="42"/>
                </a:cxn>
                <a:cxn ang="0">
                  <a:pos x="24" y="30"/>
                </a:cxn>
                <a:cxn ang="0">
                  <a:pos x="42" y="18"/>
                </a:cxn>
                <a:cxn ang="0">
                  <a:pos x="42" y="18"/>
                </a:cxn>
              </a:cxnLst>
              <a:rect l="0" t="0" r="r" b="b"/>
              <a:pathLst>
                <a:path w="90" h="96">
                  <a:moveTo>
                    <a:pt x="66" y="96"/>
                  </a:moveTo>
                  <a:lnTo>
                    <a:pt x="78" y="66"/>
                  </a:lnTo>
                  <a:lnTo>
                    <a:pt x="90" y="42"/>
                  </a:lnTo>
                  <a:lnTo>
                    <a:pt x="78" y="18"/>
                  </a:lnTo>
                  <a:lnTo>
                    <a:pt x="60" y="0"/>
                  </a:lnTo>
                  <a:lnTo>
                    <a:pt x="30" y="6"/>
                  </a:lnTo>
                  <a:lnTo>
                    <a:pt x="18" y="18"/>
                  </a:lnTo>
                  <a:lnTo>
                    <a:pt x="6" y="30"/>
                  </a:lnTo>
                  <a:lnTo>
                    <a:pt x="0" y="42"/>
                  </a:lnTo>
                  <a:lnTo>
                    <a:pt x="6" y="60"/>
                  </a:lnTo>
                  <a:lnTo>
                    <a:pt x="24" y="78"/>
                  </a:lnTo>
                  <a:lnTo>
                    <a:pt x="48" y="90"/>
                  </a:lnTo>
                  <a:lnTo>
                    <a:pt x="66" y="96"/>
                  </a:lnTo>
                  <a:lnTo>
                    <a:pt x="66" y="96"/>
                  </a:lnTo>
                  <a:close/>
                  <a:moveTo>
                    <a:pt x="42" y="18"/>
                  </a:moveTo>
                  <a:lnTo>
                    <a:pt x="60" y="18"/>
                  </a:lnTo>
                  <a:lnTo>
                    <a:pt x="72" y="24"/>
                  </a:lnTo>
                  <a:lnTo>
                    <a:pt x="72" y="36"/>
                  </a:lnTo>
                  <a:lnTo>
                    <a:pt x="72" y="48"/>
                  </a:lnTo>
                  <a:lnTo>
                    <a:pt x="66" y="72"/>
                  </a:lnTo>
                  <a:lnTo>
                    <a:pt x="60" y="78"/>
                  </a:lnTo>
                  <a:lnTo>
                    <a:pt x="60" y="84"/>
                  </a:lnTo>
                  <a:lnTo>
                    <a:pt x="42" y="72"/>
                  </a:lnTo>
                  <a:lnTo>
                    <a:pt x="30" y="66"/>
                  </a:lnTo>
                  <a:lnTo>
                    <a:pt x="18" y="42"/>
                  </a:lnTo>
                  <a:lnTo>
                    <a:pt x="24" y="30"/>
                  </a:lnTo>
                  <a:lnTo>
                    <a:pt x="42" y="18"/>
                  </a:lnTo>
                  <a:lnTo>
                    <a:pt x="42"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ru-RU"/>
            </a:p>
          </p:txBody>
        </p:sp>
        <p:sp>
          <p:nvSpPr>
            <p:cNvPr id="93215" name="Freeform 31"/>
            <p:cNvSpPr>
              <a:spLocks noEditPoints="1"/>
            </p:cNvSpPr>
            <p:nvPr/>
          </p:nvSpPr>
          <p:spPr bwMode="ltGray">
            <a:xfrm>
              <a:off x="5422" y="3603"/>
              <a:ext cx="72" cy="108"/>
            </a:xfrm>
            <a:custGeom>
              <a:avLst/>
              <a:gdLst/>
              <a:ahLst/>
              <a:cxnLst>
                <a:cxn ang="0">
                  <a:pos x="0" y="90"/>
                </a:cxn>
                <a:cxn ang="0">
                  <a:pos x="12" y="102"/>
                </a:cxn>
                <a:cxn ang="0">
                  <a:pos x="24" y="108"/>
                </a:cxn>
                <a:cxn ang="0">
                  <a:pos x="48" y="108"/>
                </a:cxn>
                <a:cxn ang="0">
                  <a:pos x="66" y="96"/>
                </a:cxn>
                <a:cxn ang="0">
                  <a:pos x="72" y="66"/>
                </a:cxn>
                <a:cxn ang="0">
                  <a:pos x="66" y="42"/>
                </a:cxn>
                <a:cxn ang="0">
                  <a:pos x="60" y="18"/>
                </a:cxn>
                <a:cxn ang="0">
                  <a:pos x="48" y="6"/>
                </a:cxn>
                <a:cxn ang="0">
                  <a:pos x="42" y="0"/>
                </a:cxn>
                <a:cxn ang="0">
                  <a:pos x="42" y="0"/>
                </a:cxn>
                <a:cxn ang="0">
                  <a:pos x="36" y="0"/>
                </a:cxn>
                <a:cxn ang="0">
                  <a:pos x="18" y="24"/>
                </a:cxn>
                <a:cxn ang="0">
                  <a:pos x="6" y="48"/>
                </a:cxn>
                <a:cxn ang="0">
                  <a:pos x="0" y="66"/>
                </a:cxn>
                <a:cxn ang="0">
                  <a:pos x="0" y="90"/>
                </a:cxn>
                <a:cxn ang="0">
                  <a:pos x="0" y="90"/>
                </a:cxn>
                <a:cxn ang="0">
                  <a:pos x="12" y="66"/>
                </a:cxn>
                <a:cxn ang="0">
                  <a:pos x="18" y="48"/>
                </a:cxn>
                <a:cxn ang="0">
                  <a:pos x="24" y="36"/>
                </a:cxn>
                <a:cxn ang="0">
                  <a:pos x="30" y="24"/>
                </a:cxn>
                <a:cxn ang="0">
                  <a:pos x="36" y="18"/>
                </a:cxn>
                <a:cxn ang="0">
                  <a:pos x="54" y="30"/>
                </a:cxn>
                <a:cxn ang="0">
                  <a:pos x="60" y="48"/>
                </a:cxn>
                <a:cxn ang="0">
                  <a:pos x="66" y="72"/>
                </a:cxn>
                <a:cxn ang="0">
                  <a:pos x="66" y="84"/>
                </a:cxn>
                <a:cxn ang="0">
                  <a:pos x="54" y="96"/>
                </a:cxn>
                <a:cxn ang="0">
                  <a:pos x="30" y="102"/>
                </a:cxn>
                <a:cxn ang="0">
                  <a:pos x="24" y="96"/>
                </a:cxn>
                <a:cxn ang="0">
                  <a:pos x="12" y="90"/>
                </a:cxn>
                <a:cxn ang="0">
                  <a:pos x="12" y="78"/>
                </a:cxn>
                <a:cxn ang="0">
                  <a:pos x="12" y="66"/>
                </a:cxn>
                <a:cxn ang="0">
                  <a:pos x="12" y="66"/>
                </a:cxn>
              </a:cxnLst>
              <a:rect l="0" t="0" r="r" b="b"/>
              <a:pathLst>
                <a:path w="72" h="108">
                  <a:moveTo>
                    <a:pt x="0" y="90"/>
                  </a:moveTo>
                  <a:lnTo>
                    <a:pt x="12" y="102"/>
                  </a:lnTo>
                  <a:lnTo>
                    <a:pt x="24" y="108"/>
                  </a:lnTo>
                  <a:lnTo>
                    <a:pt x="48" y="108"/>
                  </a:lnTo>
                  <a:lnTo>
                    <a:pt x="66" y="96"/>
                  </a:lnTo>
                  <a:lnTo>
                    <a:pt x="72" y="66"/>
                  </a:lnTo>
                  <a:lnTo>
                    <a:pt x="66" y="42"/>
                  </a:lnTo>
                  <a:lnTo>
                    <a:pt x="60" y="18"/>
                  </a:lnTo>
                  <a:lnTo>
                    <a:pt x="48" y="6"/>
                  </a:lnTo>
                  <a:lnTo>
                    <a:pt x="42" y="0"/>
                  </a:lnTo>
                  <a:lnTo>
                    <a:pt x="42" y="0"/>
                  </a:lnTo>
                  <a:lnTo>
                    <a:pt x="36" y="0"/>
                  </a:lnTo>
                  <a:lnTo>
                    <a:pt x="18" y="24"/>
                  </a:lnTo>
                  <a:lnTo>
                    <a:pt x="6" y="48"/>
                  </a:lnTo>
                  <a:lnTo>
                    <a:pt x="0" y="66"/>
                  </a:lnTo>
                  <a:lnTo>
                    <a:pt x="0" y="90"/>
                  </a:lnTo>
                  <a:lnTo>
                    <a:pt x="0" y="90"/>
                  </a:lnTo>
                  <a:close/>
                  <a:moveTo>
                    <a:pt x="12" y="66"/>
                  </a:moveTo>
                  <a:lnTo>
                    <a:pt x="18" y="48"/>
                  </a:lnTo>
                  <a:lnTo>
                    <a:pt x="24" y="36"/>
                  </a:lnTo>
                  <a:lnTo>
                    <a:pt x="30" y="24"/>
                  </a:lnTo>
                  <a:lnTo>
                    <a:pt x="36" y="18"/>
                  </a:lnTo>
                  <a:lnTo>
                    <a:pt x="54" y="30"/>
                  </a:lnTo>
                  <a:lnTo>
                    <a:pt x="60" y="48"/>
                  </a:lnTo>
                  <a:lnTo>
                    <a:pt x="66" y="72"/>
                  </a:lnTo>
                  <a:lnTo>
                    <a:pt x="66" y="84"/>
                  </a:lnTo>
                  <a:lnTo>
                    <a:pt x="54" y="96"/>
                  </a:lnTo>
                  <a:lnTo>
                    <a:pt x="30" y="102"/>
                  </a:lnTo>
                  <a:lnTo>
                    <a:pt x="24" y="96"/>
                  </a:lnTo>
                  <a:lnTo>
                    <a:pt x="12"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ru-RU"/>
            </a:p>
          </p:txBody>
        </p:sp>
        <p:sp>
          <p:nvSpPr>
            <p:cNvPr id="93216" name="Rectangle 32"/>
            <p:cNvSpPr>
              <a:spLocks noChangeArrowheads="1"/>
            </p:cNvSpPr>
            <p:nvPr/>
          </p:nvSpPr>
          <p:spPr bwMode="ltGray">
            <a:xfrm>
              <a:off x="4238" y="1773"/>
              <a:ext cx="173" cy="2539"/>
            </a:xfrm>
            <a:prstGeom prst="rect">
              <a:avLst/>
            </a:prstGeom>
            <a:gradFill rotWithShape="0">
              <a:gsLst>
                <a:gs pos="0">
                  <a:schemeClr val="bg2">
                    <a:gamma/>
                    <a:tint val="81961"/>
                    <a:invGamma/>
                  </a:schemeClr>
                </a:gs>
                <a:gs pos="100000">
                  <a:schemeClr val="bg2"/>
                </a:gs>
              </a:gsLst>
              <a:lin ang="0" scaled="1"/>
            </a:gradFill>
            <a:ln w="9525">
              <a:noFill/>
              <a:miter lim="800000"/>
              <a:headEnd/>
              <a:tailEnd/>
            </a:ln>
            <a:effectLst/>
          </p:spPr>
          <p:txBody>
            <a:bodyPr/>
            <a:lstStyle/>
            <a:p>
              <a:endParaRPr lang="ru-RU"/>
            </a:p>
          </p:txBody>
        </p:sp>
        <p:sp>
          <p:nvSpPr>
            <p:cNvPr id="93217" name="Rectangle 33"/>
            <p:cNvSpPr>
              <a:spLocks noChangeArrowheads="1"/>
            </p:cNvSpPr>
            <p:nvPr/>
          </p:nvSpPr>
          <p:spPr bwMode="ltGray">
            <a:xfrm>
              <a:off x="4288" y="1545"/>
              <a:ext cx="76" cy="240"/>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endParaRPr lang="ru-RU"/>
            </a:p>
          </p:txBody>
        </p:sp>
        <p:sp>
          <p:nvSpPr>
            <p:cNvPr id="93218" name="AutoShape 34"/>
            <p:cNvSpPr>
              <a:spLocks noChangeArrowheads="1"/>
            </p:cNvSpPr>
            <p:nvPr/>
          </p:nvSpPr>
          <p:spPr bwMode="ltGray">
            <a:xfrm>
              <a:off x="4220" y="1743"/>
              <a:ext cx="205" cy="52"/>
            </a:xfrm>
            <a:prstGeom prst="roundRect">
              <a:avLst>
                <a:gd name="adj" fmla="val 16667"/>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endParaRPr lang="ru-RU"/>
            </a:p>
          </p:txBody>
        </p:sp>
        <p:sp>
          <p:nvSpPr>
            <p:cNvPr id="93219" name="Freeform 35"/>
            <p:cNvSpPr>
              <a:spLocks/>
            </p:cNvSpPr>
            <p:nvPr/>
          </p:nvSpPr>
          <p:spPr bwMode="ltGray">
            <a:xfrm>
              <a:off x="4306" y="1529"/>
              <a:ext cx="252" cy="1576"/>
            </a:xfrm>
            <a:custGeom>
              <a:avLst/>
              <a:gdLst/>
              <a:ahLst/>
              <a:cxnLst>
                <a:cxn ang="0">
                  <a:pos x="252" y="1576"/>
                </a:cxn>
                <a:cxn ang="0">
                  <a:pos x="12" y="84"/>
                </a:cxn>
                <a:cxn ang="0">
                  <a:pos x="12" y="60"/>
                </a:cxn>
                <a:cxn ang="0">
                  <a:pos x="0" y="12"/>
                </a:cxn>
                <a:cxn ang="0">
                  <a:pos x="72" y="0"/>
                </a:cxn>
                <a:cxn ang="0">
                  <a:pos x="72" y="0"/>
                </a:cxn>
                <a:cxn ang="0">
                  <a:pos x="78" y="48"/>
                </a:cxn>
                <a:cxn ang="0">
                  <a:pos x="88" y="66"/>
                </a:cxn>
              </a:cxnLst>
              <a:rect l="0" t="0" r="r" b="b"/>
              <a:pathLst>
                <a:path w="252" h="1576">
                  <a:moveTo>
                    <a:pt x="252" y="1576"/>
                  </a:moveTo>
                  <a:lnTo>
                    <a:pt x="12" y="84"/>
                  </a:lnTo>
                  <a:lnTo>
                    <a:pt x="12" y="60"/>
                  </a:lnTo>
                  <a:lnTo>
                    <a:pt x="0" y="12"/>
                  </a:lnTo>
                  <a:lnTo>
                    <a:pt x="72" y="0"/>
                  </a:lnTo>
                  <a:lnTo>
                    <a:pt x="72" y="0"/>
                  </a:lnTo>
                  <a:lnTo>
                    <a:pt x="78" y="48"/>
                  </a:lnTo>
                  <a:lnTo>
                    <a:pt x="88" y="66"/>
                  </a:lnTo>
                </a:path>
              </a:pathLst>
            </a:custGeom>
            <a:gradFill rotWithShape="0">
              <a:gsLst>
                <a:gs pos="0">
                  <a:schemeClr val="bg2">
                    <a:gamma/>
                    <a:tint val="81961"/>
                    <a:invGamma/>
                  </a:schemeClr>
                </a:gs>
                <a:gs pos="100000">
                  <a:schemeClr val="bg2"/>
                </a:gs>
              </a:gsLst>
              <a:lin ang="2700000" scaled="1"/>
            </a:gradFill>
            <a:ln w="9525">
              <a:noFill/>
              <a:round/>
              <a:headEnd/>
              <a:tailEnd/>
            </a:ln>
          </p:spPr>
          <p:txBody>
            <a:bodyPr/>
            <a:lstStyle/>
            <a:p>
              <a:endParaRPr lang="ru-RU"/>
            </a:p>
          </p:txBody>
        </p:sp>
        <p:sp>
          <p:nvSpPr>
            <p:cNvPr id="93220" name="Freeform 36"/>
            <p:cNvSpPr>
              <a:spLocks/>
            </p:cNvSpPr>
            <p:nvPr/>
          </p:nvSpPr>
          <p:spPr bwMode="ltGray">
            <a:xfrm>
              <a:off x="4169" y="1421"/>
              <a:ext cx="317" cy="138"/>
            </a:xfrm>
            <a:custGeom>
              <a:avLst/>
              <a:gdLst/>
              <a:ahLst/>
              <a:cxnLst>
                <a:cxn ang="0">
                  <a:pos x="161" y="0"/>
                </a:cxn>
                <a:cxn ang="0">
                  <a:pos x="227" y="6"/>
                </a:cxn>
                <a:cxn ang="0">
                  <a:pos x="275" y="36"/>
                </a:cxn>
                <a:cxn ang="0">
                  <a:pos x="304" y="78"/>
                </a:cxn>
                <a:cxn ang="0">
                  <a:pos x="316" y="138"/>
                </a:cxn>
                <a:cxn ang="0">
                  <a:pos x="0" y="138"/>
                </a:cxn>
                <a:cxn ang="0">
                  <a:pos x="11" y="78"/>
                </a:cxn>
                <a:cxn ang="0">
                  <a:pos x="47" y="36"/>
                </a:cxn>
                <a:cxn ang="0">
                  <a:pos x="95" y="6"/>
                </a:cxn>
                <a:cxn ang="0">
                  <a:pos x="161" y="0"/>
                </a:cxn>
                <a:cxn ang="0">
                  <a:pos x="161" y="0"/>
                </a:cxn>
              </a:cxnLst>
              <a:rect l="0" t="0" r="r" b="b"/>
              <a:pathLst>
                <a:path w="316" h="138">
                  <a:moveTo>
                    <a:pt x="161" y="0"/>
                  </a:moveTo>
                  <a:lnTo>
                    <a:pt x="227" y="6"/>
                  </a:lnTo>
                  <a:lnTo>
                    <a:pt x="275" y="36"/>
                  </a:lnTo>
                  <a:lnTo>
                    <a:pt x="304" y="78"/>
                  </a:lnTo>
                  <a:lnTo>
                    <a:pt x="316" y="138"/>
                  </a:lnTo>
                  <a:lnTo>
                    <a:pt x="0" y="138"/>
                  </a:lnTo>
                  <a:lnTo>
                    <a:pt x="11" y="78"/>
                  </a:lnTo>
                  <a:lnTo>
                    <a:pt x="47" y="36"/>
                  </a:lnTo>
                  <a:lnTo>
                    <a:pt x="95" y="6"/>
                  </a:lnTo>
                  <a:lnTo>
                    <a:pt x="161" y="0"/>
                  </a:lnTo>
                  <a:lnTo>
                    <a:pt x="161"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endParaRPr lang="ru-RU"/>
            </a:p>
          </p:txBody>
        </p:sp>
      </p:grpSp>
      <p:sp>
        <p:nvSpPr>
          <p:cNvPr id="93221" name="Rectangle 37"/>
          <p:cNvSpPr>
            <a:spLocks noGrp="1" noChangeArrowheads="1"/>
          </p:cNvSpPr>
          <p:nvPr>
            <p:ph type="dt" sz="half" idx="2"/>
          </p:nvPr>
        </p:nvSpPr>
        <p:spPr/>
        <p:txBody>
          <a:bodyPr/>
          <a:lstStyle>
            <a:lvl1pPr>
              <a:defRPr/>
            </a:lvl1pPr>
          </a:lstStyle>
          <a:p>
            <a:endParaRPr lang="ru-RU"/>
          </a:p>
        </p:txBody>
      </p:sp>
      <p:sp>
        <p:nvSpPr>
          <p:cNvPr id="93222" name="Rectangle 38"/>
          <p:cNvSpPr>
            <a:spLocks noGrp="1" noChangeArrowheads="1"/>
          </p:cNvSpPr>
          <p:nvPr>
            <p:ph type="ftr" sz="quarter" idx="3"/>
          </p:nvPr>
        </p:nvSpPr>
        <p:spPr/>
        <p:txBody>
          <a:bodyPr/>
          <a:lstStyle>
            <a:lvl1pPr>
              <a:defRPr/>
            </a:lvl1pPr>
          </a:lstStyle>
          <a:p>
            <a:endParaRPr lang="ru-RU"/>
          </a:p>
        </p:txBody>
      </p:sp>
      <p:sp>
        <p:nvSpPr>
          <p:cNvPr id="93223" name="Rectangle 39"/>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ru-RU"/>
              <a:t>Образец подзаголовка</a:t>
            </a:r>
          </a:p>
        </p:txBody>
      </p:sp>
      <p:sp>
        <p:nvSpPr>
          <p:cNvPr id="93224" name="Rectangle 40"/>
          <p:cNvSpPr>
            <a:spLocks noGrp="1" noChangeArrowheads="1"/>
          </p:cNvSpPr>
          <p:nvPr>
            <p:ph type="ctrTitle"/>
          </p:nvPr>
        </p:nvSpPr>
        <p:spPr>
          <a:xfrm>
            <a:off x="685800" y="1768475"/>
            <a:ext cx="7772400" cy="1736725"/>
          </a:xfrm>
        </p:spPr>
        <p:txBody>
          <a:bodyPr anchor="b" anchorCtr="1"/>
          <a:lstStyle>
            <a:lvl1pPr>
              <a:defRPr sz="5400"/>
            </a:lvl1pPr>
          </a:lstStyle>
          <a:p>
            <a:r>
              <a:rPr lang="ru-RU"/>
              <a:t>Образец заголовка</a:t>
            </a:r>
          </a:p>
        </p:txBody>
      </p:sp>
      <p:sp>
        <p:nvSpPr>
          <p:cNvPr id="93225" name="Rectangle 41"/>
          <p:cNvSpPr>
            <a:spLocks noGrp="1" noChangeArrowheads="1"/>
          </p:cNvSpPr>
          <p:nvPr>
            <p:ph type="sldNum" sz="quarter" idx="4"/>
          </p:nvPr>
        </p:nvSpPr>
        <p:spPr/>
        <p:txBody>
          <a:bodyPr/>
          <a:lstStyle>
            <a:lvl1pPr>
              <a:defRPr/>
            </a:lvl1pPr>
          </a:lstStyle>
          <a:p>
            <a:fld id="{3B938B6C-022C-4679-9BC7-F8B00E5A83CC}" type="slidenum">
              <a:rPr lang="ru-RU"/>
              <a:pPr/>
              <a:t>‹#›</a:t>
            </a:fld>
            <a:endParaRPr lang="ru-RU"/>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9B38A603-4064-4C6C-AC5B-60AEF44D6559}" type="slidenum">
              <a:rPr lang="ru-RU"/>
              <a:pPr/>
              <a:t>‹#›</a:t>
            </a:fld>
            <a:endParaRPr lang="ru-RU"/>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301625"/>
            <a:ext cx="1943100" cy="579437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301625"/>
            <a:ext cx="5676900" cy="57943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B3173E46-C136-4367-BEDE-AEDBE1950D4E}" type="slidenum">
              <a:rPr lang="ru-RU"/>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BF962867-D229-41F5-943D-FDC87710DA90}" type="slidenum">
              <a:rPr lang="ru-RU"/>
              <a:pPr/>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7336E2D8-BE01-4E23-8BB6-053F0F1D3682}" type="slidenum">
              <a:rPr lang="ru-RU"/>
              <a:pPr/>
              <a:t>‹#›</a:t>
            </a:fld>
            <a:endParaRPr lang="ru-R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BED4CA50-AEC9-4AC6-811A-B99341B68686}" type="slidenum">
              <a:rPr lang="ru-RU"/>
              <a:pPr/>
              <a:t>‹#›</a:t>
            </a:fld>
            <a:endParaRPr lang="ru-R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6FD759AD-22EF-44EC-AFDD-2779EAA4A51E}" type="slidenum">
              <a:rPr lang="ru-RU"/>
              <a:pPr/>
              <a:t>‹#›</a:t>
            </a:fld>
            <a:endParaRPr lang="ru-R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B1778A9A-0B9E-4187-A07C-D0D399640A87}" type="slidenum">
              <a:rPr lang="ru-RU"/>
              <a:pPr/>
              <a:t>‹#›</a:t>
            </a:fld>
            <a:endParaRPr lang="ru-R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B12B65CF-97AF-4C21-820E-298449D47D36}" type="slidenum">
              <a:rPr lang="ru-RU"/>
              <a:pPr/>
              <a:t>‹#›</a:t>
            </a:fld>
            <a:endParaRPr lang="ru-RU"/>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2B623A53-BE76-41E9-9CD7-E2B061F18273}" type="slidenum">
              <a:rPr lang="ru-RU"/>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278F9335-7A48-4024-8477-EEC1EF6E600A}" type="slidenum">
              <a:rPr lang="ru-RU"/>
              <a:pPr/>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8172E18F-63A8-4798-AA7E-949EDDA0A962}" type="slidenum">
              <a:rPr lang="ru-RU"/>
              <a:pPr/>
              <a:t>‹#›</a:t>
            </a:fld>
            <a:endParaRPr lang="ru-RU"/>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A3F97476-CBC9-4CF5-88C4-2AC73A90E74B}" type="slidenum">
              <a:rPr lang="ru-RU"/>
              <a:pPr/>
              <a:t>‹#›</a:t>
            </a:fld>
            <a:endParaRPr lang="ru-RU"/>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7813"/>
            <a:ext cx="2057400" cy="585311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7813"/>
            <a:ext cx="6019800" cy="585311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7036651F-9CF8-4A69-86BA-4EC81E9A2C5A}" type="slidenum">
              <a:rPr lang="ru-RU"/>
              <a:pPr/>
              <a:t>‹#›</a:t>
            </a:fld>
            <a:endParaRPr lang="ru-RU"/>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95234" name="Group 2"/>
          <p:cNvGrpSpPr>
            <a:grpSpLocks/>
          </p:cNvGrpSpPr>
          <p:nvPr/>
        </p:nvGrpSpPr>
        <p:grpSpPr bwMode="auto">
          <a:xfrm>
            <a:off x="0" y="0"/>
            <a:ext cx="9140825" cy="6850063"/>
            <a:chOff x="0" y="0"/>
            <a:chExt cx="5758" cy="4315"/>
          </a:xfrm>
        </p:grpSpPr>
        <p:grpSp>
          <p:nvGrpSpPr>
            <p:cNvPr id="95235" name="Group 3"/>
            <p:cNvGrpSpPr>
              <a:grpSpLocks/>
            </p:cNvGrpSpPr>
            <p:nvPr userDrawn="1"/>
          </p:nvGrpSpPr>
          <p:grpSpPr bwMode="auto">
            <a:xfrm>
              <a:off x="1728" y="2230"/>
              <a:ext cx="4027" cy="2085"/>
              <a:chOff x="1728" y="2230"/>
              <a:chExt cx="4027" cy="2085"/>
            </a:xfrm>
          </p:grpSpPr>
          <p:sp>
            <p:nvSpPr>
              <p:cNvPr id="95236" name="Freeform 4"/>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endParaRPr lang="ru-RU"/>
              </a:p>
            </p:txBody>
          </p:sp>
          <p:sp>
            <p:nvSpPr>
              <p:cNvPr id="95237" name="Freeform 5"/>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endParaRPr lang="ru-RU"/>
              </a:p>
            </p:txBody>
          </p:sp>
          <p:sp>
            <p:nvSpPr>
              <p:cNvPr id="95238" name="Freeform 6"/>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endParaRPr lang="ru-RU"/>
              </a:p>
            </p:txBody>
          </p:sp>
          <p:sp>
            <p:nvSpPr>
              <p:cNvPr id="95239" name="Freeform 7"/>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endParaRPr lang="ru-RU"/>
              </a:p>
            </p:txBody>
          </p:sp>
          <p:sp>
            <p:nvSpPr>
              <p:cNvPr id="95240" name="Freeform 8"/>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endParaRPr lang="ru-RU"/>
              </a:p>
            </p:txBody>
          </p:sp>
        </p:grpSp>
        <p:sp>
          <p:nvSpPr>
            <p:cNvPr id="95241" name="Freeform 9"/>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endParaRPr lang="ru-RU"/>
            </a:p>
          </p:txBody>
        </p:sp>
        <p:sp>
          <p:nvSpPr>
            <p:cNvPr id="95242" name="Freeform 10"/>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endParaRPr lang="ru-RU"/>
            </a:p>
          </p:txBody>
        </p:sp>
      </p:grpSp>
      <p:sp>
        <p:nvSpPr>
          <p:cNvPr id="95243" name="Rectangle 11"/>
          <p:cNvSpPr>
            <a:spLocks noGrp="1" noChangeArrowheads="1"/>
          </p:cNvSpPr>
          <p:nvPr>
            <p:ph type="ctrTitle" sz="quarter"/>
          </p:nvPr>
        </p:nvSpPr>
        <p:spPr>
          <a:xfrm>
            <a:off x="685800" y="1736725"/>
            <a:ext cx="7772400" cy="1920875"/>
          </a:xfrm>
        </p:spPr>
        <p:txBody>
          <a:bodyPr/>
          <a:lstStyle>
            <a:lvl1pPr>
              <a:defRPr sz="6000"/>
            </a:lvl1pPr>
          </a:lstStyle>
          <a:p>
            <a:r>
              <a:rPr lang="ru-RU"/>
              <a:t>Образец заголовка</a:t>
            </a:r>
          </a:p>
        </p:txBody>
      </p:sp>
      <p:sp>
        <p:nvSpPr>
          <p:cNvPr id="95244"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ru-RU"/>
              <a:t>Образец подзаголовка</a:t>
            </a:r>
          </a:p>
        </p:txBody>
      </p:sp>
      <p:sp>
        <p:nvSpPr>
          <p:cNvPr id="95245" name="Rectangle 13"/>
          <p:cNvSpPr>
            <a:spLocks noGrp="1" noChangeArrowheads="1"/>
          </p:cNvSpPr>
          <p:nvPr>
            <p:ph type="dt" sz="quarter" idx="2"/>
          </p:nvPr>
        </p:nvSpPr>
        <p:spPr>
          <a:xfrm>
            <a:off x="457200" y="6248400"/>
            <a:ext cx="2133600" cy="476250"/>
          </a:xfrm>
        </p:spPr>
        <p:txBody>
          <a:bodyPr/>
          <a:lstStyle>
            <a:lvl1pPr>
              <a:defRPr/>
            </a:lvl1pPr>
          </a:lstStyle>
          <a:p>
            <a:endParaRPr lang="ru-RU"/>
          </a:p>
        </p:txBody>
      </p:sp>
      <p:sp>
        <p:nvSpPr>
          <p:cNvPr id="95246" name="Rectangle 14"/>
          <p:cNvSpPr>
            <a:spLocks noGrp="1" noChangeArrowheads="1"/>
          </p:cNvSpPr>
          <p:nvPr>
            <p:ph type="ftr" sz="quarter" idx="3"/>
          </p:nvPr>
        </p:nvSpPr>
        <p:spPr>
          <a:xfrm>
            <a:off x="3124200" y="6251575"/>
            <a:ext cx="2895600" cy="476250"/>
          </a:xfrm>
        </p:spPr>
        <p:txBody>
          <a:bodyPr/>
          <a:lstStyle>
            <a:lvl1pPr>
              <a:defRPr/>
            </a:lvl1pPr>
          </a:lstStyle>
          <a:p>
            <a:endParaRPr lang="ru-RU"/>
          </a:p>
        </p:txBody>
      </p:sp>
      <p:sp>
        <p:nvSpPr>
          <p:cNvPr id="95247" name="Rectangle 15"/>
          <p:cNvSpPr>
            <a:spLocks noGrp="1" noChangeArrowheads="1"/>
          </p:cNvSpPr>
          <p:nvPr>
            <p:ph type="sldNum" sz="quarter" idx="4"/>
          </p:nvPr>
        </p:nvSpPr>
        <p:spPr>
          <a:xfrm>
            <a:off x="6553200" y="6254750"/>
            <a:ext cx="2133600" cy="476250"/>
          </a:xfrm>
        </p:spPr>
        <p:txBody>
          <a:bodyPr/>
          <a:lstStyle>
            <a:lvl1pPr>
              <a:defRPr/>
            </a:lvl1pPr>
          </a:lstStyle>
          <a:p>
            <a:fld id="{BC4EB96A-9EDD-430D-8B16-55A49B11BFC9}" type="slidenum">
              <a:rPr lang="ru-RU"/>
              <a:pPr/>
              <a:t>‹#›</a:t>
            </a:fld>
            <a:endParaRPr lang="ru-RU"/>
          </a:p>
        </p:txBody>
      </p:sp>
    </p:spTree>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омер слайда 4"/>
          <p:cNvSpPr>
            <a:spLocks noGrp="1"/>
          </p:cNvSpPr>
          <p:nvPr>
            <p:ph type="sldNum" sz="quarter" idx="11"/>
          </p:nvPr>
        </p:nvSpPr>
        <p:spPr/>
        <p:txBody>
          <a:bodyPr/>
          <a:lstStyle>
            <a:lvl1pPr>
              <a:defRPr/>
            </a:lvl1pPr>
          </a:lstStyle>
          <a:p>
            <a:fld id="{0CFC05C6-A981-407E-B341-7FC7BFBBDAEF}" type="slidenum">
              <a:rPr lang="ru-RU"/>
              <a:pPr/>
              <a:t>‹#›</a:t>
            </a:fld>
            <a:endParaRPr lang="ru-RU"/>
          </a:p>
        </p:txBody>
      </p:sp>
      <p:sp>
        <p:nvSpPr>
          <p:cNvPr id="6" name="Нижний колонтитул 5"/>
          <p:cNvSpPr>
            <a:spLocks noGrp="1"/>
          </p:cNvSpPr>
          <p:nvPr>
            <p:ph type="ftr" sz="quarter" idx="12"/>
          </p:nvPr>
        </p:nvSpPr>
        <p:spPr/>
        <p:txBody>
          <a:bodyPr/>
          <a:lstStyle>
            <a:lvl1pPr>
              <a:defRPr/>
            </a:lvl1pPr>
          </a:lstStyle>
          <a:p>
            <a:endParaRPr lang="ru-RU"/>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омер слайда 4"/>
          <p:cNvSpPr>
            <a:spLocks noGrp="1"/>
          </p:cNvSpPr>
          <p:nvPr>
            <p:ph type="sldNum" sz="quarter" idx="11"/>
          </p:nvPr>
        </p:nvSpPr>
        <p:spPr/>
        <p:txBody>
          <a:bodyPr/>
          <a:lstStyle>
            <a:lvl1pPr>
              <a:defRPr/>
            </a:lvl1pPr>
          </a:lstStyle>
          <a:p>
            <a:fld id="{84C31F97-9FC1-4356-9D53-9F27A329795D}" type="slidenum">
              <a:rPr lang="ru-RU"/>
              <a:pPr/>
              <a:t>‹#›</a:t>
            </a:fld>
            <a:endParaRPr lang="ru-RU"/>
          </a:p>
        </p:txBody>
      </p:sp>
      <p:sp>
        <p:nvSpPr>
          <p:cNvPr id="6" name="Нижний колонтитул 5"/>
          <p:cNvSpPr>
            <a:spLocks noGrp="1"/>
          </p:cNvSpPr>
          <p:nvPr>
            <p:ph type="ftr" sz="quarter" idx="12"/>
          </p:nvPr>
        </p:nvSpPr>
        <p:spPr/>
        <p:txBody>
          <a:bodyPr/>
          <a:lstStyle>
            <a:lvl1pPr>
              <a:defRPr/>
            </a:lvl1pPr>
          </a:lstStyle>
          <a:p>
            <a:endParaRPr lang="ru-RU"/>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омер слайда 5"/>
          <p:cNvSpPr>
            <a:spLocks noGrp="1"/>
          </p:cNvSpPr>
          <p:nvPr>
            <p:ph type="sldNum" sz="quarter" idx="11"/>
          </p:nvPr>
        </p:nvSpPr>
        <p:spPr/>
        <p:txBody>
          <a:bodyPr/>
          <a:lstStyle>
            <a:lvl1pPr>
              <a:defRPr/>
            </a:lvl1pPr>
          </a:lstStyle>
          <a:p>
            <a:fld id="{5AFC25EF-3313-483C-A7C3-26622687D606}" type="slidenum">
              <a:rPr lang="ru-RU"/>
              <a:pPr/>
              <a:t>‹#›</a:t>
            </a:fld>
            <a:endParaRPr lang="ru-RU"/>
          </a:p>
        </p:txBody>
      </p:sp>
      <p:sp>
        <p:nvSpPr>
          <p:cNvPr id="7" name="Нижний колонтитул 6"/>
          <p:cNvSpPr>
            <a:spLocks noGrp="1"/>
          </p:cNvSpPr>
          <p:nvPr>
            <p:ph type="ftr" sz="quarter" idx="12"/>
          </p:nvPr>
        </p:nvSpPr>
        <p:spPr/>
        <p:txBody>
          <a:bodyPr/>
          <a:lstStyle>
            <a:lvl1pPr>
              <a:defRPr/>
            </a:lvl1pPr>
          </a:lstStyle>
          <a:p>
            <a:endParaRPr lang="ru-RU"/>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омер слайда 7"/>
          <p:cNvSpPr>
            <a:spLocks noGrp="1"/>
          </p:cNvSpPr>
          <p:nvPr>
            <p:ph type="sldNum" sz="quarter" idx="11"/>
          </p:nvPr>
        </p:nvSpPr>
        <p:spPr/>
        <p:txBody>
          <a:bodyPr/>
          <a:lstStyle>
            <a:lvl1pPr>
              <a:defRPr/>
            </a:lvl1pPr>
          </a:lstStyle>
          <a:p>
            <a:fld id="{8F70792C-EDB4-4CE7-A850-28FB7D9493F6}" type="slidenum">
              <a:rPr lang="ru-RU"/>
              <a:pPr/>
              <a:t>‹#›</a:t>
            </a:fld>
            <a:endParaRPr lang="ru-RU"/>
          </a:p>
        </p:txBody>
      </p:sp>
      <p:sp>
        <p:nvSpPr>
          <p:cNvPr id="9" name="Нижний колонтитул 8"/>
          <p:cNvSpPr>
            <a:spLocks noGrp="1"/>
          </p:cNvSpPr>
          <p:nvPr>
            <p:ph type="ftr" sz="quarter" idx="12"/>
          </p:nvPr>
        </p:nvSpPr>
        <p:spPr/>
        <p:txBody>
          <a:bodyPr/>
          <a:lstStyle>
            <a:lvl1pPr>
              <a:defRPr/>
            </a:lvl1pPr>
          </a:lstStyle>
          <a:p>
            <a:endParaRPr lang="ru-RU"/>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омер слайда 3"/>
          <p:cNvSpPr>
            <a:spLocks noGrp="1"/>
          </p:cNvSpPr>
          <p:nvPr>
            <p:ph type="sldNum" sz="quarter" idx="11"/>
          </p:nvPr>
        </p:nvSpPr>
        <p:spPr/>
        <p:txBody>
          <a:bodyPr/>
          <a:lstStyle>
            <a:lvl1pPr>
              <a:defRPr/>
            </a:lvl1pPr>
          </a:lstStyle>
          <a:p>
            <a:fld id="{BC1988ED-86A0-4F44-9A3D-24976D603DD7}" type="slidenum">
              <a:rPr lang="ru-RU"/>
              <a:pPr/>
              <a:t>‹#›</a:t>
            </a:fld>
            <a:endParaRPr lang="ru-RU"/>
          </a:p>
        </p:txBody>
      </p:sp>
      <p:sp>
        <p:nvSpPr>
          <p:cNvPr id="5" name="Нижний колонтитул 4"/>
          <p:cNvSpPr>
            <a:spLocks noGrp="1"/>
          </p:cNvSpPr>
          <p:nvPr>
            <p:ph type="ftr" sz="quarter" idx="12"/>
          </p:nvPr>
        </p:nvSpPr>
        <p:spPr/>
        <p:txBody>
          <a:bodyPr/>
          <a:lstStyle>
            <a:lvl1pPr>
              <a:defRPr/>
            </a:lvl1pPr>
          </a:lstStyle>
          <a:p>
            <a:endParaRPr lang="ru-RU"/>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омер слайда 2"/>
          <p:cNvSpPr>
            <a:spLocks noGrp="1"/>
          </p:cNvSpPr>
          <p:nvPr>
            <p:ph type="sldNum" sz="quarter" idx="11"/>
          </p:nvPr>
        </p:nvSpPr>
        <p:spPr/>
        <p:txBody>
          <a:bodyPr/>
          <a:lstStyle>
            <a:lvl1pPr>
              <a:defRPr/>
            </a:lvl1pPr>
          </a:lstStyle>
          <a:p>
            <a:fld id="{EC44A8B5-3841-45E6-88C3-D8AF9A1061CF}" type="slidenum">
              <a:rPr lang="ru-RU"/>
              <a:pPr/>
              <a:t>‹#›</a:t>
            </a:fld>
            <a:endParaRPr lang="ru-RU"/>
          </a:p>
        </p:txBody>
      </p:sp>
      <p:sp>
        <p:nvSpPr>
          <p:cNvPr id="4" name="Нижний колонтитул 3"/>
          <p:cNvSpPr>
            <a:spLocks noGrp="1"/>
          </p:cNvSpPr>
          <p:nvPr>
            <p:ph type="ftr" sz="quarter" idx="12"/>
          </p:nvPr>
        </p:nvSpPr>
        <p:spPr/>
        <p:txBody>
          <a:bodyPr/>
          <a:lstStyle>
            <a:lvl1pPr>
              <a:defRPr/>
            </a:lvl1pPr>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0415895E-1EC9-4BD5-B74E-4D989304262B}" type="slidenum">
              <a:rPr lang="ru-RU"/>
              <a:pPr/>
              <a:t>‹#›</a:t>
            </a:fld>
            <a:endParaRPr lang="ru-RU"/>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омер слайда 5"/>
          <p:cNvSpPr>
            <a:spLocks noGrp="1"/>
          </p:cNvSpPr>
          <p:nvPr>
            <p:ph type="sldNum" sz="quarter" idx="11"/>
          </p:nvPr>
        </p:nvSpPr>
        <p:spPr/>
        <p:txBody>
          <a:bodyPr/>
          <a:lstStyle>
            <a:lvl1pPr>
              <a:defRPr/>
            </a:lvl1pPr>
          </a:lstStyle>
          <a:p>
            <a:fld id="{C7E19914-F238-4B7D-9E8D-40A284EBFD32}" type="slidenum">
              <a:rPr lang="ru-RU"/>
              <a:pPr/>
              <a:t>‹#›</a:t>
            </a:fld>
            <a:endParaRPr lang="ru-RU"/>
          </a:p>
        </p:txBody>
      </p:sp>
      <p:sp>
        <p:nvSpPr>
          <p:cNvPr id="7" name="Нижний колонтитул 6"/>
          <p:cNvSpPr>
            <a:spLocks noGrp="1"/>
          </p:cNvSpPr>
          <p:nvPr>
            <p:ph type="ftr" sz="quarter" idx="12"/>
          </p:nvPr>
        </p:nvSpPr>
        <p:spPr/>
        <p:txBody>
          <a:bodyPr/>
          <a:lstStyle>
            <a:lvl1pPr>
              <a:defRPr/>
            </a:lvl1pPr>
          </a:lstStyle>
          <a:p>
            <a:endParaRPr lang="ru-RU"/>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омер слайда 5"/>
          <p:cNvSpPr>
            <a:spLocks noGrp="1"/>
          </p:cNvSpPr>
          <p:nvPr>
            <p:ph type="sldNum" sz="quarter" idx="11"/>
          </p:nvPr>
        </p:nvSpPr>
        <p:spPr/>
        <p:txBody>
          <a:bodyPr/>
          <a:lstStyle>
            <a:lvl1pPr>
              <a:defRPr/>
            </a:lvl1pPr>
          </a:lstStyle>
          <a:p>
            <a:fld id="{F1126FE9-AACE-4979-93C7-B1BB26237C54}" type="slidenum">
              <a:rPr lang="ru-RU"/>
              <a:pPr/>
              <a:t>‹#›</a:t>
            </a:fld>
            <a:endParaRPr lang="ru-RU"/>
          </a:p>
        </p:txBody>
      </p:sp>
      <p:sp>
        <p:nvSpPr>
          <p:cNvPr id="7" name="Нижний колонтитул 6"/>
          <p:cNvSpPr>
            <a:spLocks noGrp="1"/>
          </p:cNvSpPr>
          <p:nvPr>
            <p:ph type="ftr" sz="quarter" idx="12"/>
          </p:nvPr>
        </p:nvSpPr>
        <p:spPr/>
        <p:txBody>
          <a:bodyPr/>
          <a:lstStyle>
            <a:lvl1pPr>
              <a:defRPr/>
            </a:lvl1pPr>
          </a:lstStyle>
          <a:p>
            <a:endParaRPr lang="ru-RU"/>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омер слайда 4"/>
          <p:cNvSpPr>
            <a:spLocks noGrp="1"/>
          </p:cNvSpPr>
          <p:nvPr>
            <p:ph type="sldNum" sz="quarter" idx="11"/>
          </p:nvPr>
        </p:nvSpPr>
        <p:spPr/>
        <p:txBody>
          <a:bodyPr/>
          <a:lstStyle>
            <a:lvl1pPr>
              <a:defRPr/>
            </a:lvl1pPr>
          </a:lstStyle>
          <a:p>
            <a:fld id="{F43A8EEB-93C3-4389-B6BF-4709C859C8E6}" type="slidenum">
              <a:rPr lang="ru-RU"/>
              <a:pPr/>
              <a:t>‹#›</a:t>
            </a:fld>
            <a:endParaRPr lang="ru-RU"/>
          </a:p>
        </p:txBody>
      </p:sp>
      <p:sp>
        <p:nvSpPr>
          <p:cNvPr id="6" name="Нижний колонтитул 5"/>
          <p:cNvSpPr>
            <a:spLocks noGrp="1"/>
          </p:cNvSpPr>
          <p:nvPr>
            <p:ph type="ftr" sz="quarter" idx="12"/>
          </p:nvPr>
        </p:nvSpPr>
        <p:spPr/>
        <p:txBody>
          <a:bodyPr/>
          <a:lstStyle>
            <a:lvl1pPr>
              <a:defRPr/>
            </a:lvl1pPr>
          </a:lstStyle>
          <a:p>
            <a:endParaRPr lang="ru-RU"/>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омер слайда 4"/>
          <p:cNvSpPr>
            <a:spLocks noGrp="1"/>
          </p:cNvSpPr>
          <p:nvPr>
            <p:ph type="sldNum" sz="quarter" idx="11"/>
          </p:nvPr>
        </p:nvSpPr>
        <p:spPr/>
        <p:txBody>
          <a:bodyPr/>
          <a:lstStyle>
            <a:lvl1pPr>
              <a:defRPr/>
            </a:lvl1pPr>
          </a:lstStyle>
          <a:p>
            <a:fld id="{79B0CBCB-4060-4E10-AB1F-175A9F5F7B6E}" type="slidenum">
              <a:rPr lang="ru-RU"/>
              <a:pPr/>
              <a:t>‹#›</a:t>
            </a:fld>
            <a:endParaRPr lang="ru-RU"/>
          </a:p>
        </p:txBody>
      </p:sp>
      <p:sp>
        <p:nvSpPr>
          <p:cNvPr id="6" name="Нижний колонтитул 5"/>
          <p:cNvSpPr>
            <a:spLocks noGrp="1"/>
          </p:cNvSpPr>
          <p:nvPr>
            <p:ph type="ftr" sz="quarter" idx="12"/>
          </p:nvPr>
        </p:nvSpPr>
        <p:spPr/>
        <p:txBody>
          <a:bodyPr/>
          <a:lstStyle>
            <a:lvl1pPr>
              <a:defRPr/>
            </a:lvl1pPr>
          </a:lstStyle>
          <a:p>
            <a:endParaRPr lang="ru-RU"/>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99330" name="Group 2"/>
          <p:cNvGrpSpPr>
            <a:grpSpLocks/>
          </p:cNvGrpSpPr>
          <p:nvPr/>
        </p:nvGrpSpPr>
        <p:grpSpPr bwMode="auto">
          <a:xfrm>
            <a:off x="0" y="1422400"/>
            <a:ext cx="9147175" cy="5435600"/>
            <a:chOff x="0" y="896"/>
            <a:chExt cx="5762" cy="3424"/>
          </a:xfrm>
        </p:grpSpPr>
        <p:grpSp>
          <p:nvGrpSpPr>
            <p:cNvPr id="99331" name="Group 3"/>
            <p:cNvGrpSpPr>
              <a:grpSpLocks/>
            </p:cNvGrpSpPr>
            <p:nvPr userDrawn="1"/>
          </p:nvGrpSpPr>
          <p:grpSpPr bwMode="auto">
            <a:xfrm>
              <a:off x="20" y="896"/>
              <a:ext cx="5742" cy="3424"/>
              <a:chOff x="20" y="896"/>
              <a:chExt cx="5742" cy="3424"/>
            </a:xfrm>
          </p:grpSpPr>
          <p:sp>
            <p:nvSpPr>
              <p:cNvPr id="99332" name="Freeform 4"/>
              <p:cNvSpPr>
                <a:spLocks/>
              </p:cNvSpPr>
              <p:nvPr userDrawn="1"/>
            </p:nvSpPr>
            <p:spPr bwMode="hidden">
              <a:xfrm>
                <a:off x="1399" y="1116"/>
                <a:ext cx="2815" cy="2110"/>
              </a:xfrm>
              <a:custGeom>
                <a:avLst/>
                <a:gdLst/>
                <a:ahLst/>
                <a:cxnLst>
                  <a:cxn ang="0">
                    <a:pos x="950" y="85"/>
                  </a:cxn>
                  <a:cxn ang="0">
                    <a:pos x="628" y="438"/>
                  </a:cxn>
                  <a:cxn ang="0">
                    <a:pos x="66" y="471"/>
                  </a:cxn>
                  <a:cxn ang="0">
                    <a:pos x="0" y="627"/>
                  </a:cxn>
                  <a:cxn ang="0">
                    <a:pos x="372" y="1026"/>
                  </a:cxn>
                  <a:cxn ang="0">
                    <a:pos x="611" y="902"/>
                  </a:cxn>
                  <a:cxn ang="0">
                    <a:pos x="992" y="1085"/>
                  </a:cxn>
                  <a:cxn ang="0">
                    <a:pos x="1116" y="1339"/>
                  </a:cxn>
                  <a:cxn ang="0">
                    <a:pos x="1083" y="1450"/>
                  </a:cxn>
                  <a:cxn ang="0">
                    <a:pos x="1124" y="1659"/>
                  </a:cxn>
                  <a:cxn ang="0">
                    <a:pos x="1149" y="1999"/>
                  </a:cxn>
                  <a:cxn ang="0">
                    <a:pos x="1463" y="2110"/>
                  </a:cxn>
                  <a:cxn ang="0">
                    <a:pos x="1686" y="2025"/>
                  </a:cxn>
                  <a:cxn ang="0">
                    <a:pos x="1603" y="1777"/>
                  </a:cxn>
                  <a:cxn ang="0">
                    <a:pos x="1991" y="1555"/>
                  </a:cxn>
                  <a:cxn ang="0">
                    <a:pos x="2281" y="1542"/>
                  </a:cxn>
                  <a:cxn ang="0">
                    <a:pos x="2446" y="1359"/>
                  </a:cxn>
                  <a:cxn ang="0">
                    <a:pos x="2361" y="1001"/>
                  </a:cxn>
                  <a:cxn ang="0">
                    <a:pos x="2606" y="893"/>
                  </a:cxn>
                  <a:cxn ang="0">
                    <a:pos x="2815" y="454"/>
                  </a:cxn>
                  <a:cxn ang="0">
                    <a:pos x="2518" y="0"/>
                  </a:cxn>
                </a:cxnLst>
                <a:rect l="0" t="0" r="r" b="b"/>
                <a:pathLst>
                  <a:path w="2815" h="2110">
                    <a:moveTo>
                      <a:pt x="950" y="85"/>
                    </a:moveTo>
                    <a:lnTo>
                      <a:pt x="628" y="438"/>
                    </a:lnTo>
                    <a:lnTo>
                      <a:pt x="66" y="471"/>
                    </a:lnTo>
                    <a:lnTo>
                      <a:pt x="0" y="627"/>
                    </a:lnTo>
                    <a:lnTo>
                      <a:pt x="372" y="1026"/>
                    </a:lnTo>
                    <a:lnTo>
                      <a:pt x="611" y="902"/>
                    </a:lnTo>
                    <a:lnTo>
                      <a:pt x="992" y="1085"/>
                    </a:lnTo>
                    <a:lnTo>
                      <a:pt x="1116" y="1339"/>
                    </a:lnTo>
                    <a:lnTo>
                      <a:pt x="1083" y="1450"/>
                    </a:lnTo>
                    <a:lnTo>
                      <a:pt x="1124" y="1659"/>
                    </a:lnTo>
                    <a:lnTo>
                      <a:pt x="1149" y="1999"/>
                    </a:lnTo>
                    <a:lnTo>
                      <a:pt x="1463" y="2110"/>
                    </a:lnTo>
                    <a:lnTo>
                      <a:pt x="1686" y="2025"/>
                    </a:lnTo>
                    <a:lnTo>
                      <a:pt x="1603" y="1777"/>
                    </a:lnTo>
                    <a:lnTo>
                      <a:pt x="1991" y="1555"/>
                    </a:lnTo>
                    <a:lnTo>
                      <a:pt x="2281" y="1542"/>
                    </a:lnTo>
                    <a:lnTo>
                      <a:pt x="2446" y="1359"/>
                    </a:lnTo>
                    <a:lnTo>
                      <a:pt x="2361" y="1001"/>
                    </a:lnTo>
                    <a:lnTo>
                      <a:pt x="2606" y="893"/>
                    </a:lnTo>
                    <a:lnTo>
                      <a:pt x="2815" y="454"/>
                    </a:lnTo>
                    <a:lnTo>
                      <a:pt x="2518" y="0"/>
                    </a:lnTo>
                  </a:path>
                </a:pathLst>
              </a:custGeom>
              <a:noFill/>
              <a:ln w="15240" cap="flat" cmpd="sng">
                <a:solidFill>
                  <a:schemeClr val="bg2"/>
                </a:solidFill>
                <a:prstDash val="solid"/>
                <a:round/>
                <a:headEnd type="none" w="med" len="med"/>
                <a:tailEnd type="none" w="med" len="med"/>
              </a:ln>
              <a:effectLst/>
            </p:spPr>
            <p:txBody>
              <a:bodyPr/>
              <a:lstStyle/>
              <a:p>
                <a:endParaRPr lang="ru-RU"/>
              </a:p>
            </p:txBody>
          </p:sp>
          <p:sp>
            <p:nvSpPr>
              <p:cNvPr id="99333" name="Freeform 5"/>
              <p:cNvSpPr>
                <a:spLocks/>
              </p:cNvSpPr>
              <p:nvPr userDrawn="1"/>
            </p:nvSpPr>
            <p:spPr bwMode="hidden">
              <a:xfrm>
                <a:off x="672" y="1116"/>
                <a:ext cx="3966" cy="2366"/>
              </a:xfrm>
              <a:custGeom>
                <a:avLst/>
                <a:gdLst/>
                <a:ahLst/>
                <a:cxnLst>
                  <a:cxn ang="0">
                    <a:pos x="1423" y="65"/>
                  </a:cxn>
                  <a:cxn ang="0">
                    <a:pos x="1148" y="262"/>
                  </a:cxn>
                  <a:cxn ang="0">
                    <a:pos x="934" y="216"/>
                  </a:cxn>
                  <a:cxn ang="0">
                    <a:pos x="529" y="314"/>
                  </a:cxn>
                  <a:cxn ang="0">
                    <a:pos x="174" y="327"/>
                  </a:cxn>
                  <a:cxn ang="0">
                    <a:pos x="0" y="628"/>
                  </a:cxn>
                  <a:cxn ang="0">
                    <a:pos x="91" y="726"/>
                  </a:cxn>
                  <a:cxn ang="0">
                    <a:pos x="231" y="654"/>
                  </a:cxn>
                  <a:cxn ang="0">
                    <a:pos x="430" y="687"/>
                  </a:cxn>
                  <a:cxn ang="0">
                    <a:pos x="504" y="850"/>
                  </a:cxn>
                  <a:cxn ang="0">
                    <a:pos x="347" y="1020"/>
                  </a:cxn>
                  <a:cxn ang="0">
                    <a:pos x="529" y="1144"/>
                  </a:cxn>
                  <a:cxn ang="0">
                    <a:pos x="727" y="1105"/>
                  </a:cxn>
                  <a:cxn ang="0">
                    <a:pos x="901" y="1216"/>
                  </a:cxn>
                  <a:cxn ang="0">
                    <a:pos x="1256" y="1229"/>
                  </a:cxn>
                  <a:cxn ang="0">
                    <a:pos x="1611" y="1425"/>
                  </a:cxn>
                  <a:cxn ang="0">
                    <a:pos x="1694" y="1673"/>
                  </a:cxn>
                  <a:cxn ang="0">
                    <a:pos x="1619" y="2118"/>
                  </a:cxn>
                  <a:cxn ang="0">
                    <a:pos x="1694" y="2268"/>
                  </a:cxn>
                  <a:cxn ang="0">
                    <a:pos x="2132" y="2242"/>
                  </a:cxn>
                  <a:cxn ang="0">
                    <a:pos x="2289" y="2366"/>
                  </a:cxn>
                  <a:cxn ang="0">
                    <a:pos x="2594" y="2046"/>
                  </a:cxn>
                  <a:cxn ang="0">
                    <a:pos x="2537" y="1817"/>
                  </a:cxn>
                  <a:cxn ang="0">
                    <a:pos x="2818" y="1673"/>
                  </a:cxn>
                  <a:cxn ang="0">
                    <a:pos x="3016" y="1719"/>
                  </a:cxn>
                  <a:cxn ang="0">
                    <a:pos x="3280" y="1615"/>
                  </a:cxn>
                  <a:cxn ang="0">
                    <a:pos x="3405" y="1174"/>
                  </a:cxn>
                  <a:cxn ang="0">
                    <a:pos x="3643" y="922"/>
                  </a:cxn>
                  <a:cxn ang="0">
                    <a:pos x="3966" y="896"/>
                  </a:cxn>
                  <a:cxn ang="0">
                    <a:pos x="3908" y="733"/>
                  </a:cxn>
                  <a:cxn ang="0">
                    <a:pos x="3669" y="563"/>
                  </a:cxn>
                  <a:cxn ang="0">
                    <a:pos x="3817" y="210"/>
                  </a:cxn>
                  <a:cxn ang="0">
                    <a:pos x="3590" y="0"/>
                  </a:cxn>
                </a:cxnLst>
                <a:rect l="0" t="0" r="r" b="b"/>
                <a:pathLst>
                  <a:path w="3966" h="2366">
                    <a:moveTo>
                      <a:pt x="1423" y="65"/>
                    </a:moveTo>
                    <a:lnTo>
                      <a:pt x="1148" y="262"/>
                    </a:lnTo>
                    <a:lnTo>
                      <a:pt x="934" y="216"/>
                    </a:lnTo>
                    <a:lnTo>
                      <a:pt x="529" y="314"/>
                    </a:lnTo>
                    <a:lnTo>
                      <a:pt x="174" y="327"/>
                    </a:lnTo>
                    <a:lnTo>
                      <a:pt x="0" y="628"/>
                    </a:lnTo>
                    <a:lnTo>
                      <a:pt x="91" y="726"/>
                    </a:lnTo>
                    <a:lnTo>
                      <a:pt x="231" y="654"/>
                    </a:lnTo>
                    <a:lnTo>
                      <a:pt x="430" y="687"/>
                    </a:lnTo>
                    <a:lnTo>
                      <a:pt x="504" y="850"/>
                    </a:lnTo>
                    <a:lnTo>
                      <a:pt x="347" y="1020"/>
                    </a:lnTo>
                    <a:lnTo>
                      <a:pt x="529" y="1144"/>
                    </a:lnTo>
                    <a:lnTo>
                      <a:pt x="727" y="1105"/>
                    </a:lnTo>
                    <a:lnTo>
                      <a:pt x="901" y="1216"/>
                    </a:lnTo>
                    <a:lnTo>
                      <a:pt x="1256" y="1229"/>
                    </a:lnTo>
                    <a:lnTo>
                      <a:pt x="1611" y="1425"/>
                    </a:lnTo>
                    <a:lnTo>
                      <a:pt x="1694" y="1673"/>
                    </a:lnTo>
                    <a:lnTo>
                      <a:pt x="1619" y="2118"/>
                    </a:lnTo>
                    <a:lnTo>
                      <a:pt x="1694" y="2268"/>
                    </a:lnTo>
                    <a:lnTo>
                      <a:pt x="2132" y="2242"/>
                    </a:lnTo>
                    <a:lnTo>
                      <a:pt x="2289" y="2366"/>
                    </a:lnTo>
                    <a:lnTo>
                      <a:pt x="2594" y="2046"/>
                    </a:lnTo>
                    <a:lnTo>
                      <a:pt x="2537" y="1817"/>
                    </a:lnTo>
                    <a:lnTo>
                      <a:pt x="2818" y="1673"/>
                    </a:lnTo>
                    <a:lnTo>
                      <a:pt x="3016" y="1719"/>
                    </a:lnTo>
                    <a:lnTo>
                      <a:pt x="3280" y="1615"/>
                    </a:lnTo>
                    <a:lnTo>
                      <a:pt x="3405" y="1174"/>
                    </a:lnTo>
                    <a:lnTo>
                      <a:pt x="3643" y="922"/>
                    </a:lnTo>
                    <a:lnTo>
                      <a:pt x="3966" y="896"/>
                    </a:lnTo>
                    <a:lnTo>
                      <a:pt x="3908" y="733"/>
                    </a:lnTo>
                    <a:lnTo>
                      <a:pt x="3669" y="563"/>
                    </a:lnTo>
                    <a:lnTo>
                      <a:pt x="3817" y="210"/>
                    </a:lnTo>
                    <a:lnTo>
                      <a:pt x="3590" y="0"/>
                    </a:lnTo>
                  </a:path>
                </a:pathLst>
              </a:custGeom>
              <a:noFill/>
              <a:ln w="16510" cap="flat" cmpd="sng">
                <a:solidFill>
                  <a:schemeClr val="bg2"/>
                </a:solidFill>
                <a:prstDash val="solid"/>
                <a:round/>
                <a:headEnd type="none" w="med" len="med"/>
                <a:tailEnd type="none" w="med" len="med"/>
              </a:ln>
              <a:effectLst/>
            </p:spPr>
            <p:txBody>
              <a:bodyPr/>
              <a:lstStyle/>
              <a:p>
                <a:endParaRPr lang="ru-RU"/>
              </a:p>
            </p:txBody>
          </p:sp>
          <p:sp>
            <p:nvSpPr>
              <p:cNvPr id="99334" name="Freeform 6"/>
              <p:cNvSpPr>
                <a:spLocks/>
              </p:cNvSpPr>
              <p:nvPr userDrawn="1"/>
            </p:nvSpPr>
            <p:spPr bwMode="hidden">
              <a:xfrm>
                <a:off x="20" y="1069"/>
                <a:ext cx="5732" cy="3107"/>
              </a:xfrm>
              <a:custGeom>
                <a:avLst/>
                <a:gdLst/>
                <a:ahLst/>
                <a:cxnLst>
                  <a:cxn ang="0">
                    <a:pos x="81" y="0"/>
                  </a:cxn>
                  <a:cxn ang="0">
                    <a:pos x="133" y="328"/>
                  </a:cxn>
                  <a:cxn ang="0">
                    <a:pos x="0" y="666"/>
                  </a:cxn>
                  <a:cxn ang="0">
                    <a:pos x="83" y="1221"/>
                  </a:cxn>
                  <a:cxn ang="0">
                    <a:pos x="413" y="1515"/>
                  </a:cxn>
                  <a:cxn ang="0">
                    <a:pos x="881" y="1700"/>
                  </a:cxn>
                  <a:cxn ang="0">
                    <a:pos x="1440" y="1651"/>
                  </a:cxn>
                  <a:cxn ang="0">
                    <a:pos x="1755" y="1940"/>
                  </a:cxn>
                  <a:cxn ang="0">
                    <a:pos x="1653" y="2126"/>
                  </a:cxn>
                  <a:cxn ang="0">
                    <a:pos x="1136" y="2142"/>
                  </a:cxn>
                  <a:cxn ang="0">
                    <a:pos x="911" y="2021"/>
                  </a:cxn>
                  <a:cxn ang="0">
                    <a:pos x="739" y="2142"/>
                  </a:cxn>
                  <a:cxn ang="0">
                    <a:pos x="954" y="2524"/>
                  </a:cxn>
                  <a:cxn ang="0">
                    <a:pos x="973" y="2905"/>
                  </a:cxn>
                  <a:cxn ang="0">
                    <a:pos x="1511" y="3107"/>
                  </a:cxn>
                  <a:cxn ang="0">
                    <a:pos x="1644" y="2922"/>
                  </a:cxn>
                  <a:cxn ang="0">
                    <a:pos x="2077" y="2797"/>
                  </a:cxn>
                  <a:cxn ang="0">
                    <a:pos x="2610" y="2962"/>
                  </a:cxn>
                  <a:cxn ang="0">
                    <a:pos x="3222" y="2812"/>
                  </a:cxn>
                  <a:cxn ang="0">
                    <a:pos x="3443" y="2922"/>
                  </a:cxn>
                  <a:cxn ang="0">
                    <a:pos x="3861" y="2648"/>
                  </a:cxn>
                  <a:cxn ang="0">
                    <a:pos x="4125" y="2311"/>
                  </a:cxn>
                  <a:cxn ang="0">
                    <a:pos x="4369" y="2318"/>
                  </a:cxn>
                  <a:cxn ang="0">
                    <a:pos x="4554" y="2445"/>
                  </a:cxn>
                  <a:cxn ang="0">
                    <a:pos x="5015" y="2142"/>
                  </a:cxn>
                  <a:cxn ang="0">
                    <a:pos x="5404" y="2185"/>
                  </a:cxn>
                  <a:cxn ang="0">
                    <a:pos x="5732" y="2069"/>
                  </a:cxn>
                </a:cxnLst>
                <a:rect l="0" t="0" r="r" b="b"/>
                <a:pathLst>
                  <a:path w="5732" h="3107">
                    <a:moveTo>
                      <a:pt x="81" y="0"/>
                    </a:moveTo>
                    <a:lnTo>
                      <a:pt x="133" y="328"/>
                    </a:lnTo>
                    <a:lnTo>
                      <a:pt x="0" y="666"/>
                    </a:lnTo>
                    <a:lnTo>
                      <a:pt x="83" y="1221"/>
                    </a:lnTo>
                    <a:lnTo>
                      <a:pt x="413" y="1515"/>
                    </a:lnTo>
                    <a:lnTo>
                      <a:pt x="881" y="1700"/>
                    </a:lnTo>
                    <a:lnTo>
                      <a:pt x="1440" y="1651"/>
                    </a:lnTo>
                    <a:lnTo>
                      <a:pt x="1755" y="1940"/>
                    </a:lnTo>
                    <a:lnTo>
                      <a:pt x="1653" y="2126"/>
                    </a:lnTo>
                    <a:lnTo>
                      <a:pt x="1136" y="2142"/>
                    </a:lnTo>
                    <a:lnTo>
                      <a:pt x="911" y="2021"/>
                    </a:lnTo>
                    <a:lnTo>
                      <a:pt x="739" y="2142"/>
                    </a:lnTo>
                    <a:lnTo>
                      <a:pt x="954" y="2524"/>
                    </a:lnTo>
                    <a:lnTo>
                      <a:pt x="973" y="2905"/>
                    </a:lnTo>
                    <a:lnTo>
                      <a:pt x="1511" y="3107"/>
                    </a:lnTo>
                    <a:lnTo>
                      <a:pt x="1644" y="2922"/>
                    </a:lnTo>
                    <a:lnTo>
                      <a:pt x="2077" y="2797"/>
                    </a:lnTo>
                    <a:lnTo>
                      <a:pt x="2610" y="2962"/>
                    </a:lnTo>
                    <a:lnTo>
                      <a:pt x="3222" y="2812"/>
                    </a:lnTo>
                    <a:lnTo>
                      <a:pt x="3443" y="2922"/>
                    </a:lnTo>
                    <a:lnTo>
                      <a:pt x="3861" y="2648"/>
                    </a:lnTo>
                    <a:lnTo>
                      <a:pt x="4125" y="2311"/>
                    </a:lnTo>
                    <a:lnTo>
                      <a:pt x="4369" y="2318"/>
                    </a:lnTo>
                    <a:lnTo>
                      <a:pt x="4554" y="2445"/>
                    </a:lnTo>
                    <a:lnTo>
                      <a:pt x="5015" y="2142"/>
                    </a:lnTo>
                    <a:lnTo>
                      <a:pt x="5404" y="2185"/>
                    </a:lnTo>
                    <a:lnTo>
                      <a:pt x="5732" y="2069"/>
                    </a:lnTo>
                  </a:path>
                </a:pathLst>
              </a:custGeom>
              <a:noFill/>
              <a:ln w="16510" cap="flat" cmpd="sng">
                <a:solidFill>
                  <a:schemeClr val="bg2"/>
                </a:solidFill>
                <a:prstDash val="solid"/>
                <a:round/>
                <a:headEnd type="none" w="med" len="med"/>
                <a:tailEnd type="none" w="med" len="med"/>
              </a:ln>
              <a:effectLst/>
            </p:spPr>
            <p:txBody>
              <a:bodyPr/>
              <a:lstStyle/>
              <a:p>
                <a:endParaRPr lang="ru-RU"/>
              </a:p>
            </p:txBody>
          </p:sp>
          <p:sp>
            <p:nvSpPr>
              <p:cNvPr id="99335" name="Freeform 7"/>
              <p:cNvSpPr>
                <a:spLocks/>
              </p:cNvSpPr>
              <p:nvPr userDrawn="1"/>
            </p:nvSpPr>
            <p:spPr bwMode="hidden">
              <a:xfrm>
                <a:off x="242" y="1145"/>
                <a:ext cx="5512" cy="2760"/>
              </a:xfrm>
              <a:custGeom>
                <a:avLst/>
                <a:gdLst/>
                <a:ahLst/>
                <a:cxnLst>
                  <a:cxn ang="0">
                    <a:pos x="240" y="0"/>
                  </a:cxn>
                  <a:cxn ang="0">
                    <a:pos x="0" y="336"/>
                  </a:cxn>
                  <a:cxn ang="0">
                    <a:pos x="82" y="821"/>
                  </a:cxn>
                  <a:cxn ang="0">
                    <a:pos x="243" y="873"/>
                  </a:cxn>
                  <a:cxn ang="0">
                    <a:pos x="473" y="1087"/>
                  </a:cxn>
                  <a:cxn ang="0">
                    <a:pos x="557" y="1441"/>
                  </a:cxn>
                  <a:cxn ang="0">
                    <a:pos x="839" y="1499"/>
                  </a:cxn>
                  <a:cxn ang="0">
                    <a:pos x="1258" y="1349"/>
                  </a:cxn>
                  <a:cxn ang="0">
                    <a:pos x="1307" y="1493"/>
                  </a:cxn>
                  <a:cxn ang="0">
                    <a:pos x="1621" y="1513"/>
                  </a:cxn>
                  <a:cxn ang="0">
                    <a:pos x="1862" y="1865"/>
                  </a:cxn>
                  <a:cxn ang="0">
                    <a:pos x="1668" y="2166"/>
                  </a:cxn>
                  <a:cxn ang="0">
                    <a:pos x="1308" y="2217"/>
                  </a:cxn>
                  <a:cxn ang="0">
                    <a:pos x="992" y="2172"/>
                  </a:cxn>
                  <a:cxn ang="0">
                    <a:pos x="903" y="2244"/>
                  </a:cxn>
                  <a:cxn ang="0">
                    <a:pos x="1008" y="2415"/>
                  </a:cxn>
                  <a:cxn ang="0">
                    <a:pos x="992" y="2538"/>
                  </a:cxn>
                  <a:cxn ang="0">
                    <a:pos x="1137" y="2760"/>
                  </a:cxn>
                  <a:cxn ang="0">
                    <a:pos x="1661" y="2623"/>
                  </a:cxn>
                  <a:cxn ang="0">
                    <a:pos x="1725" y="2492"/>
                  </a:cxn>
                  <a:cxn ang="0">
                    <a:pos x="1895" y="2551"/>
                  </a:cxn>
                  <a:cxn ang="0">
                    <a:pos x="2338" y="2448"/>
                  </a:cxn>
                  <a:cxn ang="0">
                    <a:pos x="2443" y="2714"/>
                  </a:cxn>
                  <a:cxn ang="0">
                    <a:pos x="2870" y="2541"/>
                  </a:cxn>
                  <a:cxn ang="0">
                    <a:pos x="3264" y="2591"/>
                  </a:cxn>
                  <a:cxn ang="0">
                    <a:pos x="3522" y="2427"/>
                  </a:cxn>
                  <a:cxn ang="0">
                    <a:pos x="3594" y="2081"/>
                  </a:cxn>
                  <a:cxn ang="0">
                    <a:pos x="4013" y="2087"/>
                  </a:cxn>
                  <a:cxn ang="0">
                    <a:pos x="4070" y="1924"/>
                  </a:cxn>
                  <a:cxn ang="0">
                    <a:pos x="4239" y="1931"/>
                  </a:cxn>
                  <a:cxn ang="0">
                    <a:pos x="4465" y="2094"/>
                  </a:cxn>
                  <a:cxn ang="0">
                    <a:pos x="4836" y="1814"/>
                  </a:cxn>
                  <a:cxn ang="0">
                    <a:pos x="5225" y="1785"/>
                  </a:cxn>
                  <a:cxn ang="0">
                    <a:pos x="5367" y="1571"/>
                  </a:cxn>
                  <a:cxn ang="0">
                    <a:pos x="5512" y="1585"/>
                  </a:cxn>
                </a:cxnLst>
                <a:rect l="0" t="0" r="r" b="b"/>
                <a:pathLst>
                  <a:path w="5512" h="2760">
                    <a:moveTo>
                      <a:pt x="240" y="0"/>
                    </a:moveTo>
                    <a:lnTo>
                      <a:pt x="0" y="336"/>
                    </a:lnTo>
                    <a:lnTo>
                      <a:pt x="82" y="821"/>
                    </a:lnTo>
                    <a:lnTo>
                      <a:pt x="243" y="873"/>
                    </a:lnTo>
                    <a:lnTo>
                      <a:pt x="473" y="1087"/>
                    </a:lnTo>
                    <a:lnTo>
                      <a:pt x="557" y="1441"/>
                    </a:lnTo>
                    <a:lnTo>
                      <a:pt x="839" y="1499"/>
                    </a:lnTo>
                    <a:lnTo>
                      <a:pt x="1258" y="1349"/>
                    </a:lnTo>
                    <a:lnTo>
                      <a:pt x="1307" y="1493"/>
                    </a:lnTo>
                    <a:lnTo>
                      <a:pt x="1621" y="1513"/>
                    </a:lnTo>
                    <a:lnTo>
                      <a:pt x="1862" y="1865"/>
                    </a:lnTo>
                    <a:lnTo>
                      <a:pt x="1668" y="2166"/>
                    </a:lnTo>
                    <a:lnTo>
                      <a:pt x="1308" y="2217"/>
                    </a:lnTo>
                    <a:lnTo>
                      <a:pt x="992" y="2172"/>
                    </a:lnTo>
                    <a:lnTo>
                      <a:pt x="903" y="2244"/>
                    </a:lnTo>
                    <a:lnTo>
                      <a:pt x="1008" y="2415"/>
                    </a:lnTo>
                    <a:lnTo>
                      <a:pt x="992" y="2538"/>
                    </a:lnTo>
                    <a:lnTo>
                      <a:pt x="1137" y="2760"/>
                    </a:lnTo>
                    <a:lnTo>
                      <a:pt x="1661" y="2623"/>
                    </a:lnTo>
                    <a:lnTo>
                      <a:pt x="1725" y="2492"/>
                    </a:lnTo>
                    <a:lnTo>
                      <a:pt x="1895" y="2551"/>
                    </a:lnTo>
                    <a:lnTo>
                      <a:pt x="2338" y="2448"/>
                    </a:lnTo>
                    <a:lnTo>
                      <a:pt x="2443" y="2714"/>
                    </a:lnTo>
                    <a:lnTo>
                      <a:pt x="2870" y="2541"/>
                    </a:lnTo>
                    <a:lnTo>
                      <a:pt x="3264" y="2591"/>
                    </a:lnTo>
                    <a:lnTo>
                      <a:pt x="3522" y="2427"/>
                    </a:lnTo>
                    <a:lnTo>
                      <a:pt x="3594" y="2081"/>
                    </a:lnTo>
                    <a:lnTo>
                      <a:pt x="4013" y="2087"/>
                    </a:lnTo>
                    <a:lnTo>
                      <a:pt x="4070" y="1924"/>
                    </a:lnTo>
                    <a:lnTo>
                      <a:pt x="4239" y="1931"/>
                    </a:lnTo>
                    <a:lnTo>
                      <a:pt x="4465" y="2094"/>
                    </a:lnTo>
                    <a:lnTo>
                      <a:pt x="4836" y="1814"/>
                    </a:lnTo>
                    <a:lnTo>
                      <a:pt x="5225" y="1785"/>
                    </a:lnTo>
                    <a:lnTo>
                      <a:pt x="5367" y="1571"/>
                    </a:lnTo>
                    <a:lnTo>
                      <a:pt x="5512" y="1585"/>
                    </a:lnTo>
                  </a:path>
                </a:pathLst>
              </a:custGeom>
              <a:noFill/>
              <a:ln w="15240" cap="flat" cmpd="sng">
                <a:solidFill>
                  <a:schemeClr val="bg2"/>
                </a:solidFill>
                <a:prstDash val="solid"/>
                <a:round/>
                <a:headEnd type="none" w="med" len="med"/>
                <a:tailEnd type="none" w="med" len="med"/>
              </a:ln>
              <a:effectLst/>
            </p:spPr>
            <p:txBody>
              <a:bodyPr/>
              <a:lstStyle/>
              <a:p>
                <a:endParaRPr lang="ru-RU"/>
              </a:p>
            </p:txBody>
          </p:sp>
          <p:sp>
            <p:nvSpPr>
              <p:cNvPr id="99336" name="Freeform 8"/>
              <p:cNvSpPr>
                <a:spLocks/>
              </p:cNvSpPr>
              <p:nvPr userDrawn="1"/>
            </p:nvSpPr>
            <p:spPr bwMode="hidden">
              <a:xfrm>
                <a:off x="4840" y="984"/>
                <a:ext cx="790" cy="1189"/>
              </a:xfrm>
              <a:custGeom>
                <a:avLst/>
                <a:gdLst/>
                <a:ahLst/>
                <a:cxnLst>
                  <a:cxn ang="0">
                    <a:pos x="139" y="0"/>
                  </a:cxn>
                  <a:cxn ang="0">
                    <a:pos x="210" y="233"/>
                  </a:cxn>
                  <a:cxn ang="0">
                    <a:pos x="159" y="643"/>
                  </a:cxn>
                  <a:cxn ang="0">
                    <a:pos x="454" y="771"/>
                  </a:cxn>
                  <a:cxn ang="0">
                    <a:pos x="605" y="1046"/>
                  </a:cxn>
                  <a:cxn ang="0">
                    <a:pos x="790" y="1189"/>
                  </a:cxn>
                  <a:cxn ang="0">
                    <a:pos x="540" y="1111"/>
                  </a:cxn>
                  <a:cxn ang="0">
                    <a:pos x="363" y="883"/>
                  </a:cxn>
                  <a:cxn ang="0">
                    <a:pos x="139" y="852"/>
                  </a:cxn>
                  <a:cxn ang="0">
                    <a:pos x="0" y="499"/>
                  </a:cxn>
                  <a:cxn ang="0">
                    <a:pos x="48" y="209"/>
                  </a:cxn>
                </a:cxnLst>
                <a:rect l="0" t="0" r="r" b="b"/>
                <a:pathLst>
                  <a:path w="790" h="1189">
                    <a:moveTo>
                      <a:pt x="139" y="0"/>
                    </a:moveTo>
                    <a:lnTo>
                      <a:pt x="210" y="233"/>
                    </a:lnTo>
                    <a:lnTo>
                      <a:pt x="159" y="643"/>
                    </a:lnTo>
                    <a:lnTo>
                      <a:pt x="454" y="771"/>
                    </a:lnTo>
                    <a:lnTo>
                      <a:pt x="605" y="1046"/>
                    </a:lnTo>
                    <a:lnTo>
                      <a:pt x="790" y="1189"/>
                    </a:lnTo>
                    <a:lnTo>
                      <a:pt x="540" y="1111"/>
                    </a:lnTo>
                    <a:lnTo>
                      <a:pt x="363" y="883"/>
                    </a:lnTo>
                    <a:lnTo>
                      <a:pt x="139" y="852"/>
                    </a:lnTo>
                    <a:lnTo>
                      <a:pt x="0" y="499"/>
                    </a:lnTo>
                    <a:lnTo>
                      <a:pt x="48" y="209"/>
                    </a:lnTo>
                  </a:path>
                </a:pathLst>
              </a:custGeom>
              <a:noFill/>
              <a:ln w="15240" cap="flat" cmpd="sng">
                <a:solidFill>
                  <a:schemeClr val="bg2"/>
                </a:solidFill>
                <a:prstDash val="solid"/>
                <a:round/>
                <a:headEnd type="none" w="med" len="med"/>
                <a:tailEnd type="none" w="med" len="med"/>
              </a:ln>
              <a:effectLst/>
            </p:spPr>
            <p:txBody>
              <a:bodyPr/>
              <a:lstStyle/>
              <a:p>
                <a:endParaRPr lang="ru-RU"/>
              </a:p>
            </p:txBody>
          </p:sp>
          <p:sp>
            <p:nvSpPr>
              <p:cNvPr id="99337" name="Freeform 9"/>
              <p:cNvSpPr>
                <a:spLocks/>
              </p:cNvSpPr>
              <p:nvPr userDrawn="1"/>
            </p:nvSpPr>
            <p:spPr bwMode="hidden">
              <a:xfrm>
                <a:off x="5173" y="896"/>
                <a:ext cx="579" cy="1117"/>
              </a:xfrm>
              <a:custGeom>
                <a:avLst/>
                <a:gdLst/>
                <a:ahLst/>
                <a:cxnLst>
                  <a:cxn ang="0">
                    <a:pos x="0" y="0"/>
                  </a:cxn>
                  <a:cxn ang="0">
                    <a:pos x="128" y="328"/>
                  </a:cxn>
                  <a:cxn ang="0">
                    <a:pos x="9" y="659"/>
                  </a:cxn>
                  <a:cxn ang="0">
                    <a:pos x="40" y="763"/>
                  </a:cxn>
                  <a:cxn ang="0">
                    <a:pos x="234" y="739"/>
                  </a:cxn>
                  <a:cxn ang="0">
                    <a:pos x="344" y="1055"/>
                  </a:cxn>
                  <a:cxn ang="0">
                    <a:pos x="579" y="1117"/>
                  </a:cxn>
                </a:cxnLst>
                <a:rect l="0" t="0" r="r" b="b"/>
                <a:pathLst>
                  <a:path w="579" h="1117">
                    <a:moveTo>
                      <a:pt x="0" y="0"/>
                    </a:moveTo>
                    <a:lnTo>
                      <a:pt x="128" y="328"/>
                    </a:lnTo>
                    <a:lnTo>
                      <a:pt x="9" y="659"/>
                    </a:lnTo>
                    <a:lnTo>
                      <a:pt x="40" y="763"/>
                    </a:lnTo>
                    <a:lnTo>
                      <a:pt x="234" y="739"/>
                    </a:lnTo>
                    <a:lnTo>
                      <a:pt x="344" y="1055"/>
                    </a:lnTo>
                    <a:lnTo>
                      <a:pt x="579" y="1117"/>
                    </a:lnTo>
                  </a:path>
                </a:pathLst>
              </a:custGeom>
              <a:noFill/>
              <a:ln w="16510" cap="flat" cmpd="sng">
                <a:solidFill>
                  <a:schemeClr val="bg2"/>
                </a:solidFill>
                <a:prstDash val="solid"/>
                <a:round/>
                <a:headEnd type="none" w="med" len="med"/>
                <a:tailEnd type="none" w="med" len="med"/>
              </a:ln>
              <a:effectLst/>
            </p:spPr>
            <p:txBody>
              <a:bodyPr/>
              <a:lstStyle/>
              <a:p>
                <a:endParaRPr lang="ru-RU"/>
              </a:p>
            </p:txBody>
          </p:sp>
          <p:sp>
            <p:nvSpPr>
              <p:cNvPr id="99338" name="Freeform 10"/>
              <p:cNvSpPr>
                <a:spLocks/>
              </p:cNvSpPr>
              <p:nvPr userDrawn="1"/>
            </p:nvSpPr>
            <p:spPr bwMode="hidden">
              <a:xfrm>
                <a:off x="3291" y="968"/>
                <a:ext cx="2471" cy="2396"/>
              </a:xfrm>
              <a:custGeom>
                <a:avLst/>
                <a:gdLst/>
                <a:ahLst/>
                <a:cxnLst>
                  <a:cxn ang="0">
                    <a:pos x="1118" y="0"/>
                  </a:cxn>
                  <a:cxn ang="0">
                    <a:pos x="1179" y="225"/>
                  </a:cxn>
                  <a:cxn ang="0">
                    <a:pos x="1393" y="339"/>
                  </a:cxn>
                  <a:cxn ang="0">
                    <a:pos x="1404" y="548"/>
                  </a:cxn>
                  <a:cxn ang="0">
                    <a:pos x="1342" y="732"/>
                  </a:cxn>
                  <a:cxn ang="0">
                    <a:pos x="1434" y="925"/>
                  </a:cxn>
                  <a:cxn ang="0">
                    <a:pos x="1455" y="1109"/>
                  </a:cxn>
                  <a:cxn ang="0">
                    <a:pos x="1311" y="1142"/>
                  </a:cxn>
                  <a:cxn ang="0">
                    <a:pos x="926" y="1384"/>
                  </a:cxn>
                  <a:cxn ang="0">
                    <a:pos x="975" y="1456"/>
                  </a:cxn>
                  <a:cxn ang="0">
                    <a:pos x="956" y="1624"/>
                  </a:cxn>
                  <a:cxn ang="0">
                    <a:pos x="782" y="1817"/>
                  </a:cxn>
                  <a:cxn ang="0">
                    <a:pos x="539" y="1978"/>
                  </a:cxn>
                  <a:cxn ang="0">
                    <a:pos x="152" y="2026"/>
                  </a:cxn>
                  <a:cxn ang="0">
                    <a:pos x="19" y="2251"/>
                  </a:cxn>
                  <a:cxn ang="0">
                    <a:pos x="0" y="2396"/>
                  </a:cxn>
                  <a:cxn ang="0">
                    <a:pos x="213" y="2179"/>
                  </a:cxn>
                  <a:cxn ang="0">
                    <a:pos x="629" y="2090"/>
                  </a:cxn>
                  <a:cxn ang="0">
                    <a:pos x="894" y="1906"/>
                  </a:cxn>
                  <a:cxn ang="0">
                    <a:pos x="1230" y="1986"/>
                  </a:cxn>
                  <a:cxn ang="0">
                    <a:pos x="1668" y="1906"/>
                  </a:cxn>
                  <a:cxn ang="0">
                    <a:pos x="1983" y="1745"/>
                  </a:cxn>
                  <a:cxn ang="0">
                    <a:pos x="2014" y="1600"/>
                  </a:cxn>
                  <a:cxn ang="0">
                    <a:pos x="2237" y="1496"/>
                  </a:cxn>
                  <a:cxn ang="0">
                    <a:pos x="2359" y="1552"/>
                  </a:cxn>
                  <a:cxn ang="0">
                    <a:pos x="2471" y="1479"/>
                  </a:cxn>
                </a:cxnLst>
                <a:rect l="0" t="0" r="r" b="b"/>
                <a:pathLst>
                  <a:path w="2471" h="2396">
                    <a:moveTo>
                      <a:pt x="1118" y="0"/>
                    </a:moveTo>
                    <a:lnTo>
                      <a:pt x="1179" y="225"/>
                    </a:lnTo>
                    <a:lnTo>
                      <a:pt x="1393" y="339"/>
                    </a:lnTo>
                    <a:lnTo>
                      <a:pt x="1404" y="548"/>
                    </a:lnTo>
                    <a:lnTo>
                      <a:pt x="1342" y="732"/>
                    </a:lnTo>
                    <a:lnTo>
                      <a:pt x="1434" y="925"/>
                    </a:lnTo>
                    <a:lnTo>
                      <a:pt x="1455" y="1109"/>
                    </a:lnTo>
                    <a:lnTo>
                      <a:pt x="1311" y="1142"/>
                    </a:lnTo>
                    <a:lnTo>
                      <a:pt x="926" y="1384"/>
                    </a:lnTo>
                    <a:lnTo>
                      <a:pt x="975" y="1456"/>
                    </a:lnTo>
                    <a:lnTo>
                      <a:pt x="956" y="1624"/>
                    </a:lnTo>
                    <a:lnTo>
                      <a:pt x="782" y="1817"/>
                    </a:lnTo>
                    <a:lnTo>
                      <a:pt x="539" y="1978"/>
                    </a:lnTo>
                    <a:lnTo>
                      <a:pt x="152" y="2026"/>
                    </a:lnTo>
                    <a:lnTo>
                      <a:pt x="19" y="2251"/>
                    </a:lnTo>
                    <a:lnTo>
                      <a:pt x="0" y="2396"/>
                    </a:lnTo>
                    <a:lnTo>
                      <a:pt x="213" y="2179"/>
                    </a:lnTo>
                    <a:lnTo>
                      <a:pt x="629" y="2090"/>
                    </a:lnTo>
                    <a:lnTo>
                      <a:pt x="894" y="1906"/>
                    </a:lnTo>
                    <a:lnTo>
                      <a:pt x="1230" y="1986"/>
                    </a:lnTo>
                    <a:lnTo>
                      <a:pt x="1668" y="1906"/>
                    </a:lnTo>
                    <a:lnTo>
                      <a:pt x="1983" y="1745"/>
                    </a:lnTo>
                    <a:lnTo>
                      <a:pt x="2014" y="1600"/>
                    </a:lnTo>
                    <a:lnTo>
                      <a:pt x="2237" y="1496"/>
                    </a:lnTo>
                    <a:lnTo>
                      <a:pt x="2359" y="1552"/>
                    </a:lnTo>
                    <a:lnTo>
                      <a:pt x="2471" y="1479"/>
                    </a:lnTo>
                  </a:path>
                </a:pathLst>
              </a:custGeom>
              <a:noFill/>
              <a:ln w="16510" cap="flat" cmpd="sng">
                <a:solidFill>
                  <a:schemeClr val="bg2"/>
                </a:solidFill>
                <a:prstDash val="solid"/>
                <a:round/>
                <a:headEnd type="none" w="med" len="med"/>
                <a:tailEnd type="none" w="med" len="med"/>
              </a:ln>
              <a:effectLst/>
            </p:spPr>
            <p:txBody>
              <a:bodyPr/>
              <a:lstStyle/>
              <a:p>
                <a:endParaRPr lang="ru-RU"/>
              </a:p>
            </p:txBody>
          </p:sp>
          <p:sp>
            <p:nvSpPr>
              <p:cNvPr id="99339" name="Freeform 11"/>
              <p:cNvSpPr>
                <a:spLocks/>
              </p:cNvSpPr>
              <p:nvPr userDrawn="1"/>
            </p:nvSpPr>
            <p:spPr bwMode="hidden">
              <a:xfrm>
                <a:off x="2366" y="1067"/>
                <a:ext cx="1399" cy="1349"/>
              </a:xfrm>
              <a:custGeom>
                <a:avLst/>
                <a:gdLst/>
                <a:ahLst/>
                <a:cxnLst>
                  <a:cxn ang="0">
                    <a:pos x="620" y="155"/>
                  </a:cxn>
                  <a:cxn ang="0">
                    <a:pos x="421" y="155"/>
                  </a:cxn>
                  <a:cxn ang="0">
                    <a:pos x="205" y="507"/>
                  </a:cxn>
                  <a:cxn ang="0">
                    <a:pos x="0" y="673"/>
                  </a:cxn>
                  <a:cxn ang="0">
                    <a:pos x="487" y="783"/>
                  </a:cxn>
                  <a:cxn ang="0">
                    <a:pos x="425" y="1009"/>
                  </a:cxn>
                  <a:cxn ang="0">
                    <a:pos x="617" y="1086"/>
                  </a:cxn>
                  <a:cxn ang="0">
                    <a:pos x="498" y="1349"/>
                  </a:cxn>
                  <a:cxn ang="0">
                    <a:pos x="961" y="1035"/>
                  </a:cxn>
                  <a:cxn ang="0">
                    <a:pos x="926" y="776"/>
                  </a:cxn>
                  <a:cxn ang="0">
                    <a:pos x="1181" y="749"/>
                  </a:cxn>
                  <a:cxn ang="0">
                    <a:pos x="1399" y="601"/>
                  </a:cxn>
                  <a:cxn ang="0">
                    <a:pos x="1315" y="416"/>
                  </a:cxn>
                  <a:cxn ang="0">
                    <a:pos x="1341" y="196"/>
                  </a:cxn>
                  <a:cxn ang="0">
                    <a:pos x="1171" y="164"/>
                  </a:cxn>
                  <a:cxn ang="0">
                    <a:pos x="928" y="0"/>
                  </a:cxn>
                  <a:cxn ang="0">
                    <a:pos x="620" y="155"/>
                  </a:cxn>
                </a:cxnLst>
                <a:rect l="0" t="0" r="r" b="b"/>
                <a:pathLst>
                  <a:path w="1399" h="1349">
                    <a:moveTo>
                      <a:pt x="620" y="155"/>
                    </a:moveTo>
                    <a:lnTo>
                      <a:pt x="421" y="155"/>
                    </a:lnTo>
                    <a:lnTo>
                      <a:pt x="205" y="507"/>
                    </a:lnTo>
                    <a:lnTo>
                      <a:pt x="0" y="673"/>
                    </a:lnTo>
                    <a:lnTo>
                      <a:pt x="487" y="783"/>
                    </a:lnTo>
                    <a:lnTo>
                      <a:pt x="425" y="1009"/>
                    </a:lnTo>
                    <a:lnTo>
                      <a:pt x="617" y="1086"/>
                    </a:lnTo>
                    <a:lnTo>
                      <a:pt x="498" y="1349"/>
                    </a:lnTo>
                    <a:lnTo>
                      <a:pt x="961" y="1035"/>
                    </a:lnTo>
                    <a:lnTo>
                      <a:pt x="926" y="776"/>
                    </a:lnTo>
                    <a:lnTo>
                      <a:pt x="1181" y="749"/>
                    </a:lnTo>
                    <a:lnTo>
                      <a:pt x="1399" y="601"/>
                    </a:lnTo>
                    <a:lnTo>
                      <a:pt x="1315" y="416"/>
                    </a:lnTo>
                    <a:lnTo>
                      <a:pt x="1341" y="196"/>
                    </a:lnTo>
                    <a:lnTo>
                      <a:pt x="1171" y="164"/>
                    </a:lnTo>
                    <a:lnTo>
                      <a:pt x="928" y="0"/>
                    </a:lnTo>
                    <a:lnTo>
                      <a:pt x="620" y="155"/>
                    </a:lnTo>
                    <a:close/>
                  </a:path>
                </a:pathLst>
              </a:custGeom>
              <a:noFill/>
              <a:ln w="17780" cap="flat" cmpd="sng">
                <a:solidFill>
                  <a:schemeClr val="bg2"/>
                </a:solidFill>
                <a:prstDash val="solid"/>
                <a:round/>
                <a:headEnd type="none" w="med" len="med"/>
                <a:tailEnd type="none" w="med" len="med"/>
              </a:ln>
              <a:effectLst/>
            </p:spPr>
            <p:txBody>
              <a:bodyPr/>
              <a:lstStyle/>
              <a:p>
                <a:endParaRPr lang="ru-RU"/>
              </a:p>
            </p:txBody>
          </p:sp>
          <p:sp>
            <p:nvSpPr>
              <p:cNvPr id="99340" name="Freeform 12"/>
              <p:cNvSpPr>
                <a:spLocks/>
              </p:cNvSpPr>
              <p:nvPr userDrawn="1"/>
            </p:nvSpPr>
            <p:spPr bwMode="hidden">
              <a:xfrm>
                <a:off x="4275" y="2031"/>
                <a:ext cx="1256" cy="810"/>
              </a:xfrm>
              <a:custGeom>
                <a:avLst/>
                <a:gdLst/>
                <a:ahLst/>
                <a:cxnLst>
                  <a:cxn ang="0">
                    <a:pos x="719" y="183"/>
                  </a:cxn>
                  <a:cxn ang="0">
                    <a:pos x="760" y="33"/>
                  </a:cxn>
                  <a:cxn ang="0">
                    <a:pos x="884" y="0"/>
                  </a:cxn>
                  <a:cxn ang="0">
                    <a:pos x="983" y="78"/>
                  </a:cxn>
                  <a:cxn ang="0">
                    <a:pos x="1082" y="248"/>
                  </a:cxn>
                  <a:cxn ang="0">
                    <a:pos x="1256" y="229"/>
                  </a:cxn>
                  <a:cxn ang="0">
                    <a:pos x="1248" y="359"/>
                  </a:cxn>
                  <a:cxn ang="0">
                    <a:pos x="1016" y="431"/>
                  </a:cxn>
                  <a:cxn ang="0">
                    <a:pos x="879" y="417"/>
                  </a:cxn>
                  <a:cxn ang="0">
                    <a:pos x="719" y="481"/>
                  </a:cxn>
                  <a:cxn ang="0">
                    <a:pos x="591" y="633"/>
                  </a:cxn>
                  <a:cxn ang="0">
                    <a:pos x="423" y="537"/>
                  </a:cxn>
                  <a:cxn ang="0">
                    <a:pos x="256" y="810"/>
                  </a:cxn>
                  <a:cxn ang="0">
                    <a:pos x="66" y="764"/>
                  </a:cxn>
                  <a:cxn ang="0">
                    <a:pos x="0" y="601"/>
                  </a:cxn>
                  <a:cxn ang="0">
                    <a:pos x="157" y="483"/>
                  </a:cxn>
                  <a:cxn ang="0">
                    <a:pos x="248" y="281"/>
                  </a:cxn>
                  <a:cxn ang="0">
                    <a:pos x="438" y="150"/>
                  </a:cxn>
                  <a:cxn ang="0">
                    <a:pos x="719" y="189"/>
                  </a:cxn>
                </a:cxnLst>
                <a:rect l="0" t="0" r="r" b="b"/>
                <a:pathLst>
                  <a:path w="1256" h="810">
                    <a:moveTo>
                      <a:pt x="719" y="183"/>
                    </a:moveTo>
                    <a:lnTo>
                      <a:pt x="760" y="33"/>
                    </a:lnTo>
                    <a:lnTo>
                      <a:pt x="884" y="0"/>
                    </a:lnTo>
                    <a:lnTo>
                      <a:pt x="983" y="78"/>
                    </a:lnTo>
                    <a:lnTo>
                      <a:pt x="1082" y="248"/>
                    </a:lnTo>
                    <a:lnTo>
                      <a:pt x="1256" y="229"/>
                    </a:lnTo>
                    <a:lnTo>
                      <a:pt x="1248" y="359"/>
                    </a:lnTo>
                    <a:lnTo>
                      <a:pt x="1016" y="431"/>
                    </a:lnTo>
                    <a:lnTo>
                      <a:pt x="879" y="417"/>
                    </a:lnTo>
                    <a:lnTo>
                      <a:pt x="719" y="481"/>
                    </a:lnTo>
                    <a:lnTo>
                      <a:pt x="591" y="633"/>
                    </a:lnTo>
                    <a:lnTo>
                      <a:pt x="423" y="537"/>
                    </a:lnTo>
                    <a:lnTo>
                      <a:pt x="256" y="810"/>
                    </a:lnTo>
                    <a:lnTo>
                      <a:pt x="66" y="764"/>
                    </a:lnTo>
                    <a:lnTo>
                      <a:pt x="0" y="601"/>
                    </a:lnTo>
                    <a:lnTo>
                      <a:pt x="157" y="483"/>
                    </a:lnTo>
                    <a:lnTo>
                      <a:pt x="248" y="281"/>
                    </a:lnTo>
                    <a:lnTo>
                      <a:pt x="438" y="150"/>
                    </a:lnTo>
                    <a:lnTo>
                      <a:pt x="719" y="189"/>
                    </a:lnTo>
                  </a:path>
                </a:pathLst>
              </a:custGeom>
              <a:noFill/>
              <a:ln w="17780" cap="flat" cmpd="sng">
                <a:solidFill>
                  <a:schemeClr val="bg2"/>
                </a:solidFill>
                <a:prstDash val="solid"/>
                <a:round/>
                <a:headEnd type="none" w="med" len="med"/>
                <a:tailEnd type="none" w="med" len="med"/>
              </a:ln>
              <a:effectLst/>
            </p:spPr>
            <p:txBody>
              <a:bodyPr/>
              <a:lstStyle/>
              <a:p>
                <a:endParaRPr lang="ru-RU"/>
              </a:p>
            </p:txBody>
          </p:sp>
          <p:sp>
            <p:nvSpPr>
              <p:cNvPr id="99341" name="Freeform 13"/>
              <p:cNvSpPr>
                <a:spLocks/>
              </p:cNvSpPr>
              <p:nvPr userDrawn="1"/>
            </p:nvSpPr>
            <p:spPr bwMode="hidden">
              <a:xfrm>
                <a:off x="2914" y="3476"/>
                <a:ext cx="2848" cy="788"/>
              </a:xfrm>
              <a:custGeom>
                <a:avLst/>
                <a:gdLst/>
                <a:ahLst/>
                <a:cxnLst>
                  <a:cxn ang="0">
                    <a:pos x="2838" y="16"/>
                  </a:cxn>
                  <a:cxn ang="0">
                    <a:pos x="2493" y="0"/>
                  </a:cxn>
                  <a:cxn ang="0">
                    <a:pos x="2278" y="81"/>
                  </a:cxn>
                  <a:cxn ang="0">
                    <a:pos x="1936" y="44"/>
                  </a:cxn>
                  <a:cxn ang="0">
                    <a:pos x="1739" y="354"/>
                  </a:cxn>
                  <a:cxn ang="0">
                    <a:pos x="1600" y="212"/>
                  </a:cxn>
                  <a:cxn ang="0">
                    <a:pos x="1352" y="308"/>
                  </a:cxn>
                  <a:cxn ang="0">
                    <a:pos x="1445" y="515"/>
                  </a:cxn>
                  <a:cxn ang="0">
                    <a:pos x="1072" y="412"/>
                  </a:cxn>
                  <a:cxn ang="0">
                    <a:pos x="888" y="540"/>
                  </a:cxn>
                  <a:cxn ang="0">
                    <a:pos x="0" y="660"/>
                  </a:cxn>
                  <a:cxn ang="0">
                    <a:pos x="288" y="788"/>
                  </a:cxn>
                  <a:cxn ang="0">
                    <a:pos x="1040" y="676"/>
                  </a:cxn>
                  <a:cxn ang="0">
                    <a:pos x="1272" y="748"/>
                  </a:cxn>
                  <a:cxn ang="0">
                    <a:pos x="2096" y="691"/>
                  </a:cxn>
                  <a:cxn ang="0">
                    <a:pos x="2320" y="748"/>
                  </a:cxn>
                  <a:cxn ang="0">
                    <a:pos x="2456" y="596"/>
                  </a:cxn>
                  <a:cxn ang="0">
                    <a:pos x="2712" y="716"/>
                  </a:cxn>
                  <a:cxn ang="0">
                    <a:pos x="2716" y="339"/>
                  </a:cxn>
                  <a:cxn ang="0">
                    <a:pos x="2848" y="258"/>
                  </a:cxn>
                </a:cxnLst>
                <a:rect l="0" t="0" r="r" b="b"/>
                <a:pathLst>
                  <a:path w="2848" h="788">
                    <a:moveTo>
                      <a:pt x="2838" y="16"/>
                    </a:moveTo>
                    <a:lnTo>
                      <a:pt x="2493" y="0"/>
                    </a:lnTo>
                    <a:lnTo>
                      <a:pt x="2278" y="81"/>
                    </a:lnTo>
                    <a:lnTo>
                      <a:pt x="1936" y="44"/>
                    </a:lnTo>
                    <a:lnTo>
                      <a:pt x="1739" y="354"/>
                    </a:lnTo>
                    <a:lnTo>
                      <a:pt x="1600" y="212"/>
                    </a:lnTo>
                    <a:lnTo>
                      <a:pt x="1352" y="308"/>
                    </a:lnTo>
                    <a:lnTo>
                      <a:pt x="1445" y="515"/>
                    </a:lnTo>
                    <a:lnTo>
                      <a:pt x="1072" y="412"/>
                    </a:lnTo>
                    <a:lnTo>
                      <a:pt x="888" y="540"/>
                    </a:lnTo>
                    <a:lnTo>
                      <a:pt x="0" y="660"/>
                    </a:lnTo>
                    <a:lnTo>
                      <a:pt x="288" y="788"/>
                    </a:lnTo>
                    <a:lnTo>
                      <a:pt x="1040" y="676"/>
                    </a:lnTo>
                    <a:lnTo>
                      <a:pt x="1272" y="748"/>
                    </a:lnTo>
                    <a:lnTo>
                      <a:pt x="2096" y="691"/>
                    </a:lnTo>
                    <a:lnTo>
                      <a:pt x="2320" y="748"/>
                    </a:lnTo>
                    <a:lnTo>
                      <a:pt x="2456" y="596"/>
                    </a:lnTo>
                    <a:lnTo>
                      <a:pt x="2712" y="716"/>
                    </a:lnTo>
                    <a:lnTo>
                      <a:pt x="2716" y="339"/>
                    </a:lnTo>
                    <a:lnTo>
                      <a:pt x="2848" y="258"/>
                    </a:lnTo>
                  </a:path>
                </a:pathLst>
              </a:custGeom>
              <a:noFill/>
              <a:ln w="17780" cap="flat" cmpd="sng">
                <a:solidFill>
                  <a:schemeClr val="bg2"/>
                </a:solidFill>
                <a:prstDash val="solid"/>
                <a:round/>
                <a:headEnd type="none" w="med" len="med"/>
                <a:tailEnd type="none" w="med" len="med"/>
              </a:ln>
              <a:effectLst/>
            </p:spPr>
            <p:txBody>
              <a:bodyPr/>
              <a:lstStyle/>
              <a:p>
                <a:endParaRPr lang="ru-RU"/>
              </a:p>
            </p:txBody>
          </p:sp>
          <p:sp>
            <p:nvSpPr>
              <p:cNvPr id="99342" name="Freeform 14"/>
              <p:cNvSpPr>
                <a:spLocks/>
              </p:cNvSpPr>
              <p:nvPr userDrawn="1"/>
            </p:nvSpPr>
            <p:spPr bwMode="hidden">
              <a:xfrm>
                <a:off x="5443" y="922"/>
                <a:ext cx="319" cy="854"/>
              </a:xfrm>
              <a:custGeom>
                <a:avLst/>
                <a:gdLst/>
                <a:ahLst/>
                <a:cxnLst>
                  <a:cxn ang="0">
                    <a:pos x="0" y="0"/>
                  </a:cxn>
                  <a:cxn ang="0">
                    <a:pos x="106" y="313"/>
                  </a:cxn>
                  <a:cxn ang="0">
                    <a:pos x="106" y="634"/>
                  </a:cxn>
                  <a:cxn ang="0">
                    <a:pos x="268" y="854"/>
                  </a:cxn>
                  <a:cxn ang="0">
                    <a:pos x="278" y="577"/>
                  </a:cxn>
                  <a:cxn ang="0">
                    <a:pos x="238" y="400"/>
                  </a:cxn>
                  <a:cxn ang="0">
                    <a:pos x="319" y="240"/>
                  </a:cxn>
                </a:cxnLst>
                <a:rect l="0" t="0" r="r" b="b"/>
                <a:pathLst>
                  <a:path w="319" h="854">
                    <a:moveTo>
                      <a:pt x="0" y="0"/>
                    </a:moveTo>
                    <a:lnTo>
                      <a:pt x="106" y="313"/>
                    </a:lnTo>
                    <a:lnTo>
                      <a:pt x="106" y="634"/>
                    </a:lnTo>
                    <a:lnTo>
                      <a:pt x="268" y="854"/>
                    </a:lnTo>
                    <a:lnTo>
                      <a:pt x="278" y="577"/>
                    </a:lnTo>
                    <a:lnTo>
                      <a:pt x="238" y="400"/>
                    </a:lnTo>
                    <a:lnTo>
                      <a:pt x="319" y="240"/>
                    </a:lnTo>
                  </a:path>
                </a:pathLst>
              </a:custGeom>
              <a:noFill/>
              <a:ln w="17780" cap="flat" cmpd="sng">
                <a:solidFill>
                  <a:schemeClr val="bg2"/>
                </a:solidFill>
                <a:prstDash val="solid"/>
                <a:round/>
                <a:headEnd type="none" w="med" len="med"/>
                <a:tailEnd type="none" w="med" len="med"/>
              </a:ln>
              <a:effectLst/>
            </p:spPr>
            <p:txBody>
              <a:bodyPr/>
              <a:lstStyle/>
              <a:p>
                <a:endParaRPr lang="ru-RU"/>
              </a:p>
            </p:txBody>
          </p:sp>
          <p:sp>
            <p:nvSpPr>
              <p:cNvPr id="99343" name="Freeform 15"/>
              <p:cNvSpPr>
                <a:spLocks/>
              </p:cNvSpPr>
              <p:nvPr userDrawn="1"/>
            </p:nvSpPr>
            <p:spPr bwMode="hidden">
              <a:xfrm>
                <a:off x="4954" y="3568"/>
                <a:ext cx="646" cy="392"/>
              </a:xfrm>
              <a:custGeom>
                <a:avLst/>
                <a:gdLst/>
                <a:ahLst/>
                <a:cxnLst>
                  <a:cxn ang="0">
                    <a:pos x="504" y="0"/>
                  </a:cxn>
                  <a:cxn ang="0">
                    <a:pos x="320" y="61"/>
                  </a:cxn>
                  <a:cxn ang="0">
                    <a:pos x="238" y="109"/>
                  </a:cxn>
                  <a:cxn ang="0">
                    <a:pos x="144" y="216"/>
                  </a:cxn>
                  <a:cxn ang="0">
                    <a:pos x="0" y="392"/>
                  </a:cxn>
                  <a:cxn ang="0">
                    <a:pos x="360" y="263"/>
                  </a:cxn>
                  <a:cxn ang="0">
                    <a:pos x="432" y="182"/>
                  </a:cxn>
                  <a:cxn ang="0">
                    <a:pos x="646" y="142"/>
                  </a:cxn>
                  <a:cxn ang="0">
                    <a:pos x="504" y="0"/>
                  </a:cxn>
                </a:cxnLst>
                <a:rect l="0" t="0" r="r" b="b"/>
                <a:pathLst>
                  <a:path w="646" h="392">
                    <a:moveTo>
                      <a:pt x="504" y="0"/>
                    </a:moveTo>
                    <a:lnTo>
                      <a:pt x="320" y="61"/>
                    </a:lnTo>
                    <a:lnTo>
                      <a:pt x="238" y="109"/>
                    </a:lnTo>
                    <a:lnTo>
                      <a:pt x="144" y="216"/>
                    </a:lnTo>
                    <a:lnTo>
                      <a:pt x="0" y="392"/>
                    </a:lnTo>
                    <a:lnTo>
                      <a:pt x="360" y="263"/>
                    </a:lnTo>
                    <a:lnTo>
                      <a:pt x="432" y="182"/>
                    </a:lnTo>
                    <a:lnTo>
                      <a:pt x="646" y="142"/>
                    </a:lnTo>
                    <a:lnTo>
                      <a:pt x="504" y="0"/>
                    </a:lnTo>
                    <a:close/>
                  </a:path>
                </a:pathLst>
              </a:custGeom>
              <a:noFill/>
              <a:ln w="17780" cap="flat" cmpd="sng">
                <a:solidFill>
                  <a:schemeClr val="bg2"/>
                </a:solidFill>
                <a:prstDash val="solid"/>
                <a:round/>
                <a:headEnd type="none" w="med" len="med"/>
                <a:tailEnd type="none" w="med" len="med"/>
              </a:ln>
              <a:effectLst/>
            </p:spPr>
            <p:txBody>
              <a:bodyPr/>
              <a:lstStyle/>
              <a:p>
                <a:endParaRPr lang="ru-RU"/>
              </a:p>
            </p:txBody>
          </p:sp>
          <p:sp>
            <p:nvSpPr>
              <p:cNvPr id="99344" name="Freeform 16"/>
              <p:cNvSpPr>
                <a:spLocks/>
              </p:cNvSpPr>
              <p:nvPr userDrawn="1"/>
            </p:nvSpPr>
            <p:spPr bwMode="hidden">
              <a:xfrm>
                <a:off x="50" y="2400"/>
                <a:ext cx="2736" cy="1920"/>
              </a:xfrm>
              <a:custGeom>
                <a:avLst/>
                <a:gdLst/>
                <a:ahLst/>
                <a:cxnLst>
                  <a:cxn ang="0">
                    <a:pos x="0" y="0"/>
                  </a:cxn>
                  <a:cxn ang="0">
                    <a:pos x="96" y="336"/>
                  </a:cxn>
                  <a:cxn ang="0">
                    <a:pos x="384" y="384"/>
                  </a:cxn>
                  <a:cxn ang="0">
                    <a:pos x="576" y="720"/>
                  </a:cxn>
                  <a:cxn ang="0">
                    <a:pos x="528" y="960"/>
                  </a:cxn>
                  <a:cxn ang="0">
                    <a:pos x="672" y="1104"/>
                  </a:cxn>
                  <a:cxn ang="0">
                    <a:pos x="576" y="1392"/>
                  </a:cxn>
                  <a:cxn ang="0">
                    <a:pos x="624" y="1632"/>
                  </a:cxn>
                  <a:cxn ang="0">
                    <a:pos x="1488" y="1872"/>
                  </a:cxn>
                  <a:cxn ang="0">
                    <a:pos x="1680" y="1728"/>
                  </a:cxn>
                  <a:cxn ang="0">
                    <a:pos x="2208" y="1728"/>
                  </a:cxn>
                  <a:cxn ang="0">
                    <a:pos x="2304" y="1632"/>
                  </a:cxn>
                  <a:cxn ang="0">
                    <a:pos x="2736" y="1872"/>
                  </a:cxn>
                  <a:cxn ang="0">
                    <a:pos x="2640" y="1920"/>
                  </a:cxn>
                  <a:cxn ang="0">
                    <a:pos x="2304" y="1824"/>
                  </a:cxn>
                  <a:cxn ang="0">
                    <a:pos x="2160" y="1872"/>
                  </a:cxn>
                  <a:cxn ang="0">
                    <a:pos x="1632" y="1920"/>
                  </a:cxn>
                  <a:cxn ang="0">
                    <a:pos x="1440" y="1920"/>
                  </a:cxn>
                  <a:cxn ang="0">
                    <a:pos x="480" y="1824"/>
                  </a:cxn>
                  <a:cxn ang="0">
                    <a:pos x="192" y="1872"/>
                  </a:cxn>
                  <a:cxn ang="0">
                    <a:pos x="96" y="1680"/>
                  </a:cxn>
                  <a:cxn ang="0">
                    <a:pos x="288" y="1440"/>
                  </a:cxn>
                  <a:cxn ang="0">
                    <a:pos x="336" y="1104"/>
                  </a:cxn>
                  <a:cxn ang="0">
                    <a:pos x="144" y="864"/>
                  </a:cxn>
                  <a:cxn ang="0">
                    <a:pos x="240" y="624"/>
                  </a:cxn>
                  <a:cxn ang="0">
                    <a:pos x="48" y="528"/>
                  </a:cxn>
                  <a:cxn ang="0">
                    <a:pos x="0" y="0"/>
                  </a:cxn>
                </a:cxnLst>
                <a:rect l="0" t="0" r="r" b="b"/>
                <a:pathLst>
                  <a:path w="2736" h="1920">
                    <a:moveTo>
                      <a:pt x="0" y="0"/>
                    </a:moveTo>
                    <a:lnTo>
                      <a:pt x="96" y="336"/>
                    </a:lnTo>
                    <a:lnTo>
                      <a:pt x="384" y="384"/>
                    </a:lnTo>
                    <a:lnTo>
                      <a:pt x="576" y="720"/>
                    </a:lnTo>
                    <a:lnTo>
                      <a:pt x="528" y="960"/>
                    </a:lnTo>
                    <a:lnTo>
                      <a:pt x="672" y="1104"/>
                    </a:lnTo>
                    <a:lnTo>
                      <a:pt x="576" y="1392"/>
                    </a:lnTo>
                    <a:lnTo>
                      <a:pt x="624" y="1632"/>
                    </a:lnTo>
                    <a:lnTo>
                      <a:pt x="1488" y="1872"/>
                    </a:lnTo>
                    <a:lnTo>
                      <a:pt x="1680" y="1728"/>
                    </a:lnTo>
                    <a:lnTo>
                      <a:pt x="2208" y="1728"/>
                    </a:lnTo>
                    <a:lnTo>
                      <a:pt x="2304" y="1632"/>
                    </a:lnTo>
                    <a:lnTo>
                      <a:pt x="2736" y="1872"/>
                    </a:lnTo>
                    <a:lnTo>
                      <a:pt x="2640" y="1920"/>
                    </a:lnTo>
                    <a:lnTo>
                      <a:pt x="2304" y="1824"/>
                    </a:lnTo>
                    <a:lnTo>
                      <a:pt x="2160" y="1872"/>
                    </a:lnTo>
                    <a:lnTo>
                      <a:pt x="1632" y="1920"/>
                    </a:lnTo>
                    <a:lnTo>
                      <a:pt x="1440" y="1920"/>
                    </a:lnTo>
                    <a:lnTo>
                      <a:pt x="480" y="1824"/>
                    </a:lnTo>
                    <a:lnTo>
                      <a:pt x="192" y="1872"/>
                    </a:lnTo>
                    <a:lnTo>
                      <a:pt x="96" y="1680"/>
                    </a:lnTo>
                    <a:lnTo>
                      <a:pt x="288" y="1440"/>
                    </a:lnTo>
                    <a:lnTo>
                      <a:pt x="336" y="1104"/>
                    </a:lnTo>
                    <a:lnTo>
                      <a:pt x="144" y="864"/>
                    </a:lnTo>
                    <a:lnTo>
                      <a:pt x="240" y="624"/>
                    </a:lnTo>
                    <a:lnTo>
                      <a:pt x="48" y="528"/>
                    </a:lnTo>
                    <a:lnTo>
                      <a:pt x="0" y="0"/>
                    </a:lnTo>
                    <a:close/>
                  </a:path>
                </a:pathLst>
              </a:custGeom>
              <a:noFill/>
              <a:ln w="9525" cap="flat" cmpd="sng">
                <a:solidFill>
                  <a:schemeClr val="bg2"/>
                </a:solidFill>
                <a:prstDash val="solid"/>
                <a:round/>
                <a:headEnd type="none" w="med" len="med"/>
                <a:tailEnd type="none" w="med" len="med"/>
              </a:ln>
              <a:effectLst/>
            </p:spPr>
            <p:txBody>
              <a:bodyPr/>
              <a:lstStyle/>
              <a:p>
                <a:endParaRPr lang="ru-RU"/>
              </a:p>
            </p:txBody>
          </p:sp>
        </p:grpSp>
        <p:grpSp>
          <p:nvGrpSpPr>
            <p:cNvPr id="99345" name="Group 17"/>
            <p:cNvGrpSpPr>
              <a:grpSpLocks/>
            </p:cNvGrpSpPr>
            <p:nvPr userDrawn="1"/>
          </p:nvGrpSpPr>
          <p:grpSpPr bwMode="auto">
            <a:xfrm>
              <a:off x="0" y="2291"/>
              <a:ext cx="1385" cy="1702"/>
              <a:chOff x="0" y="2291"/>
              <a:chExt cx="1385" cy="1702"/>
            </a:xfrm>
          </p:grpSpPr>
          <p:sp>
            <p:nvSpPr>
              <p:cNvPr id="99346" name="Rectangle 18"/>
              <p:cNvSpPr>
                <a:spLocks noChangeArrowheads="1"/>
              </p:cNvSpPr>
              <p:nvPr userDrawn="1"/>
            </p:nvSpPr>
            <p:spPr bwMode="ltGray">
              <a:xfrm rot="6798887">
                <a:off x="62" y="3883"/>
                <a:ext cx="75" cy="12"/>
              </a:xfrm>
              <a:prstGeom prst="rect">
                <a:avLst/>
              </a:prstGeom>
              <a:solidFill>
                <a:schemeClr val="bg2"/>
              </a:solidFill>
              <a:ln w="9525">
                <a:noFill/>
                <a:miter lim="800000"/>
                <a:headEnd/>
                <a:tailEnd/>
              </a:ln>
              <a:effectLst/>
            </p:spPr>
            <p:txBody>
              <a:bodyPr wrap="none" anchor="ctr"/>
              <a:lstStyle/>
              <a:p>
                <a:endParaRPr lang="ru-RU"/>
              </a:p>
            </p:txBody>
          </p:sp>
          <p:sp>
            <p:nvSpPr>
              <p:cNvPr id="99347" name="Rectangle 19"/>
              <p:cNvSpPr>
                <a:spLocks noChangeArrowheads="1"/>
              </p:cNvSpPr>
              <p:nvPr userDrawn="1"/>
            </p:nvSpPr>
            <p:spPr bwMode="ltGray">
              <a:xfrm rot="6798887">
                <a:off x="33" y="3880"/>
                <a:ext cx="75" cy="12"/>
              </a:xfrm>
              <a:prstGeom prst="rect">
                <a:avLst/>
              </a:prstGeom>
              <a:solidFill>
                <a:schemeClr val="bg2"/>
              </a:solidFill>
              <a:ln w="9525">
                <a:noFill/>
                <a:miter lim="800000"/>
                <a:headEnd/>
                <a:tailEnd/>
              </a:ln>
              <a:effectLst/>
            </p:spPr>
            <p:txBody>
              <a:bodyPr wrap="none" anchor="ctr"/>
              <a:lstStyle/>
              <a:p>
                <a:endParaRPr lang="ru-RU"/>
              </a:p>
            </p:txBody>
          </p:sp>
          <p:sp>
            <p:nvSpPr>
              <p:cNvPr id="99348" name="Rectangle 20"/>
              <p:cNvSpPr>
                <a:spLocks noChangeArrowheads="1"/>
              </p:cNvSpPr>
              <p:nvPr userDrawn="1"/>
            </p:nvSpPr>
            <p:spPr bwMode="ltGray">
              <a:xfrm rot="6798887">
                <a:off x="6" y="3875"/>
                <a:ext cx="75" cy="12"/>
              </a:xfrm>
              <a:prstGeom prst="rect">
                <a:avLst/>
              </a:prstGeom>
              <a:solidFill>
                <a:schemeClr val="bg2"/>
              </a:solidFill>
              <a:ln w="9525">
                <a:noFill/>
                <a:miter lim="800000"/>
                <a:headEnd/>
                <a:tailEnd/>
              </a:ln>
              <a:effectLst/>
            </p:spPr>
            <p:txBody>
              <a:bodyPr wrap="none" anchor="ctr"/>
              <a:lstStyle/>
              <a:p>
                <a:endParaRPr lang="ru-RU"/>
              </a:p>
            </p:txBody>
          </p:sp>
          <p:sp>
            <p:nvSpPr>
              <p:cNvPr id="99349" name="Rectangle 21"/>
              <p:cNvSpPr>
                <a:spLocks noChangeArrowheads="1"/>
              </p:cNvSpPr>
              <p:nvPr userDrawn="1"/>
            </p:nvSpPr>
            <p:spPr bwMode="ltGray">
              <a:xfrm rot="5999912">
                <a:off x="209" y="3884"/>
                <a:ext cx="69" cy="12"/>
              </a:xfrm>
              <a:prstGeom prst="rect">
                <a:avLst/>
              </a:prstGeom>
              <a:solidFill>
                <a:schemeClr val="bg2"/>
              </a:solidFill>
              <a:ln w="9525">
                <a:noFill/>
                <a:miter lim="800000"/>
                <a:headEnd/>
                <a:tailEnd/>
              </a:ln>
              <a:effectLst/>
            </p:spPr>
            <p:txBody>
              <a:bodyPr wrap="none" anchor="ctr"/>
              <a:lstStyle/>
              <a:p>
                <a:endParaRPr lang="ru-RU"/>
              </a:p>
            </p:txBody>
          </p:sp>
          <p:sp>
            <p:nvSpPr>
              <p:cNvPr id="99350" name="Rectangle 22"/>
              <p:cNvSpPr>
                <a:spLocks noChangeArrowheads="1"/>
              </p:cNvSpPr>
              <p:nvPr userDrawn="1"/>
            </p:nvSpPr>
            <p:spPr bwMode="ltGray">
              <a:xfrm rot="5999912">
                <a:off x="182" y="3889"/>
                <a:ext cx="69" cy="12"/>
              </a:xfrm>
              <a:prstGeom prst="rect">
                <a:avLst/>
              </a:prstGeom>
              <a:solidFill>
                <a:schemeClr val="bg2"/>
              </a:solidFill>
              <a:ln w="9525">
                <a:noFill/>
                <a:miter lim="800000"/>
                <a:headEnd/>
                <a:tailEnd/>
              </a:ln>
              <a:effectLst/>
            </p:spPr>
            <p:txBody>
              <a:bodyPr wrap="none" anchor="ctr"/>
              <a:lstStyle/>
              <a:p>
                <a:endParaRPr lang="ru-RU"/>
              </a:p>
            </p:txBody>
          </p:sp>
          <p:sp>
            <p:nvSpPr>
              <p:cNvPr id="99351" name="Rectangle 23"/>
              <p:cNvSpPr>
                <a:spLocks noChangeArrowheads="1"/>
              </p:cNvSpPr>
              <p:nvPr userDrawn="1"/>
            </p:nvSpPr>
            <p:spPr bwMode="ltGray">
              <a:xfrm rot="6250138">
                <a:off x="152" y="3888"/>
                <a:ext cx="69" cy="12"/>
              </a:xfrm>
              <a:prstGeom prst="rect">
                <a:avLst/>
              </a:prstGeom>
              <a:solidFill>
                <a:schemeClr val="bg2"/>
              </a:solidFill>
              <a:ln w="9525">
                <a:noFill/>
                <a:miter lim="800000"/>
                <a:headEnd/>
                <a:tailEnd/>
              </a:ln>
              <a:effectLst/>
            </p:spPr>
            <p:txBody>
              <a:bodyPr wrap="none" anchor="ctr"/>
              <a:lstStyle/>
              <a:p>
                <a:endParaRPr lang="ru-RU"/>
              </a:p>
            </p:txBody>
          </p:sp>
          <p:sp>
            <p:nvSpPr>
              <p:cNvPr id="99352" name="Rectangle 24"/>
              <p:cNvSpPr>
                <a:spLocks noChangeArrowheads="1"/>
              </p:cNvSpPr>
              <p:nvPr userDrawn="1"/>
            </p:nvSpPr>
            <p:spPr bwMode="ltGray">
              <a:xfrm rot="6238076">
                <a:off x="123" y="3886"/>
                <a:ext cx="69" cy="12"/>
              </a:xfrm>
              <a:prstGeom prst="rect">
                <a:avLst/>
              </a:prstGeom>
              <a:solidFill>
                <a:schemeClr val="bg2"/>
              </a:solidFill>
              <a:ln w="9525">
                <a:noFill/>
                <a:miter lim="800000"/>
                <a:headEnd/>
                <a:tailEnd/>
              </a:ln>
              <a:effectLst/>
            </p:spPr>
            <p:txBody>
              <a:bodyPr wrap="none" anchor="ctr"/>
              <a:lstStyle/>
              <a:p>
                <a:endParaRPr lang="ru-RU"/>
              </a:p>
            </p:txBody>
          </p:sp>
          <p:sp>
            <p:nvSpPr>
              <p:cNvPr id="99353" name="Rectangle 25"/>
              <p:cNvSpPr>
                <a:spLocks noChangeArrowheads="1"/>
              </p:cNvSpPr>
              <p:nvPr userDrawn="1"/>
            </p:nvSpPr>
            <p:spPr bwMode="ltGray">
              <a:xfrm rot="5380717">
                <a:off x="363" y="3869"/>
                <a:ext cx="69" cy="12"/>
              </a:xfrm>
              <a:prstGeom prst="rect">
                <a:avLst/>
              </a:prstGeom>
              <a:solidFill>
                <a:schemeClr val="bg2"/>
              </a:solidFill>
              <a:ln w="9525">
                <a:noFill/>
                <a:miter lim="800000"/>
                <a:headEnd/>
                <a:tailEnd/>
              </a:ln>
              <a:effectLst/>
            </p:spPr>
            <p:txBody>
              <a:bodyPr wrap="none" anchor="ctr"/>
              <a:lstStyle/>
              <a:p>
                <a:endParaRPr lang="ru-RU"/>
              </a:p>
            </p:txBody>
          </p:sp>
          <p:sp>
            <p:nvSpPr>
              <p:cNvPr id="99354" name="Rectangle 26"/>
              <p:cNvSpPr>
                <a:spLocks noChangeArrowheads="1"/>
              </p:cNvSpPr>
              <p:nvPr userDrawn="1"/>
            </p:nvSpPr>
            <p:spPr bwMode="ltGray">
              <a:xfrm rot="5380717">
                <a:off x="332" y="3872"/>
                <a:ext cx="69" cy="12"/>
              </a:xfrm>
              <a:prstGeom prst="rect">
                <a:avLst/>
              </a:prstGeom>
              <a:solidFill>
                <a:schemeClr val="bg2"/>
              </a:solidFill>
              <a:ln w="9525">
                <a:noFill/>
                <a:miter lim="800000"/>
                <a:headEnd/>
                <a:tailEnd/>
              </a:ln>
              <a:effectLst/>
            </p:spPr>
            <p:txBody>
              <a:bodyPr wrap="none" anchor="ctr"/>
              <a:lstStyle/>
              <a:p>
                <a:endParaRPr lang="ru-RU"/>
              </a:p>
            </p:txBody>
          </p:sp>
          <p:sp>
            <p:nvSpPr>
              <p:cNvPr id="99355" name="Rectangle 27"/>
              <p:cNvSpPr>
                <a:spLocks noChangeArrowheads="1"/>
              </p:cNvSpPr>
              <p:nvPr userDrawn="1"/>
            </p:nvSpPr>
            <p:spPr bwMode="ltGray">
              <a:xfrm rot="5583200">
                <a:off x="302" y="3877"/>
                <a:ext cx="69" cy="12"/>
              </a:xfrm>
              <a:prstGeom prst="rect">
                <a:avLst/>
              </a:prstGeom>
              <a:solidFill>
                <a:schemeClr val="bg2"/>
              </a:solidFill>
              <a:ln w="9525">
                <a:noFill/>
                <a:miter lim="800000"/>
                <a:headEnd/>
                <a:tailEnd/>
              </a:ln>
              <a:effectLst/>
            </p:spPr>
            <p:txBody>
              <a:bodyPr wrap="none" anchor="ctr"/>
              <a:lstStyle/>
              <a:p>
                <a:endParaRPr lang="ru-RU"/>
              </a:p>
            </p:txBody>
          </p:sp>
          <p:sp>
            <p:nvSpPr>
              <p:cNvPr id="99356" name="Rectangle 28"/>
              <p:cNvSpPr>
                <a:spLocks noChangeArrowheads="1"/>
              </p:cNvSpPr>
              <p:nvPr userDrawn="1"/>
            </p:nvSpPr>
            <p:spPr bwMode="ltGray">
              <a:xfrm rot="5737625">
                <a:off x="270" y="3882"/>
                <a:ext cx="69" cy="12"/>
              </a:xfrm>
              <a:prstGeom prst="rect">
                <a:avLst/>
              </a:prstGeom>
              <a:solidFill>
                <a:schemeClr val="bg2"/>
              </a:solidFill>
              <a:ln w="9525">
                <a:noFill/>
                <a:miter lim="800000"/>
                <a:headEnd/>
                <a:tailEnd/>
              </a:ln>
              <a:effectLst/>
            </p:spPr>
            <p:txBody>
              <a:bodyPr wrap="none" anchor="ctr"/>
              <a:lstStyle/>
              <a:p>
                <a:endParaRPr lang="ru-RU"/>
              </a:p>
            </p:txBody>
          </p:sp>
          <p:sp>
            <p:nvSpPr>
              <p:cNvPr id="99357" name="Rectangle 29"/>
              <p:cNvSpPr>
                <a:spLocks noChangeArrowheads="1"/>
              </p:cNvSpPr>
              <p:nvPr userDrawn="1"/>
            </p:nvSpPr>
            <p:spPr bwMode="ltGray">
              <a:xfrm rot="4715477">
                <a:off x="516" y="3829"/>
                <a:ext cx="63" cy="12"/>
              </a:xfrm>
              <a:prstGeom prst="rect">
                <a:avLst/>
              </a:prstGeom>
              <a:solidFill>
                <a:schemeClr val="bg2"/>
              </a:solidFill>
              <a:ln w="9525">
                <a:noFill/>
                <a:miter lim="800000"/>
                <a:headEnd/>
                <a:tailEnd/>
              </a:ln>
              <a:effectLst/>
            </p:spPr>
            <p:txBody>
              <a:bodyPr wrap="none" anchor="ctr"/>
              <a:lstStyle/>
              <a:p>
                <a:endParaRPr lang="ru-RU"/>
              </a:p>
            </p:txBody>
          </p:sp>
          <p:sp>
            <p:nvSpPr>
              <p:cNvPr id="99358" name="Rectangle 30"/>
              <p:cNvSpPr>
                <a:spLocks noChangeArrowheads="1"/>
              </p:cNvSpPr>
              <p:nvPr userDrawn="1"/>
            </p:nvSpPr>
            <p:spPr bwMode="ltGray">
              <a:xfrm rot="4924949">
                <a:off x="486" y="3834"/>
                <a:ext cx="63" cy="12"/>
              </a:xfrm>
              <a:prstGeom prst="rect">
                <a:avLst/>
              </a:prstGeom>
              <a:solidFill>
                <a:schemeClr val="bg2"/>
              </a:solidFill>
              <a:ln w="9525">
                <a:noFill/>
                <a:miter lim="800000"/>
                <a:headEnd/>
                <a:tailEnd/>
              </a:ln>
              <a:effectLst/>
            </p:spPr>
            <p:txBody>
              <a:bodyPr wrap="none" anchor="ctr"/>
              <a:lstStyle/>
              <a:p>
                <a:endParaRPr lang="ru-RU"/>
              </a:p>
            </p:txBody>
          </p:sp>
          <p:sp>
            <p:nvSpPr>
              <p:cNvPr id="99359" name="Rectangle 31"/>
              <p:cNvSpPr>
                <a:spLocks noChangeArrowheads="1"/>
              </p:cNvSpPr>
              <p:nvPr userDrawn="1"/>
            </p:nvSpPr>
            <p:spPr bwMode="ltGray">
              <a:xfrm rot="4924949">
                <a:off x="456" y="3848"/>
                <a:ext cx="63" cy="12"/>
              </a:xfrm>
              <a:prstGeom prst="rect">
                <a:avLst/>
              </a:prstGeom>
              <a:solidFill>
                <a:schemeClr val="bg2"/>
              </a:solidFill>
              <a:ln w="9525">
                <a:noFill/>
                <a:miter lim="800000"/>
                <a:headEnd/>
                <a:tailEnd/>
              </a:ln>
              <a:effectLst/>
            </p:spPr>
            <p:txBody>
              <a:bodyPr wrap="none" anchor="ctr"/>
              <a:lstStyle/>
              <a:p>
                <a:endParaRPr lang="ru-RU"/>
              </a:p>
            </p:txBody>
          </p:sp>
          <p:sp>
            <p:nvSpPr>
              <p:cNvPr id="99360" name="Rectangle 32"/>
              <p:cNvSpPr>
                <a:spLocks noChangeArrowheads="1"/>
              </p:cNvSpPr>
              <p:nvPr userDrawn="1"/>
            </p:nvSpPr>
            <p:spPr bwMode="ltGray">
              <a:xfrm rot="5041352">
                <a:off x="426" y="3851"/>
                <a:ext cx="63" cy="12"/>
              </a:xfrm>
              <a:prstGeom prst="rect">
                <a:avLst/>
              </a:prstGeom>
              <a:solidFill>
                <a:schemeClr val="bg2"/>
              </a:solidFill>
              <a:ln w="9525">
                <a:noFill/>
                <a:miter lim="800000"/>
                <a:headEnd/>
                <a:tailEnd/>
              </a:ln>
              <a:effectLst/>
            </p:spPr>
            <p:txBody>
              <a:bodyPr wrap="none" anchor="ctr"/>
              <a:lstStyle/>
              <a:p>
                <a:endParaRPr lang="ru-RU"/>
              </a:p>
            </p:txBody>
          </p:sp>
          <p:sp>
            <p:nvSpPr>
              <p:cNvPr id="99361" name="Rectangle 33"/>
              <p:cNvSpPr>
                <a:spLocks noChangeArrowheads="1"/>
              </p:cNvSpPr>
              <p:nvPr userDrawn="1"/>
            </p:nvSpPr>
            <p:spPr bwMode="ltGray">
              <a:xfrm rot="3816889">
                <a:off x="664" y="3762"/>
                <a:ext cx="63" cy="12"/>
              </a:xfrm>
              <a:prstGeom prst="rect">
                <a:avLst/>
              </a:prstGeom>
              <a:solidFill>
                <a:schemeClr val="bg2"/>
              </a:solidFill>
              <a:ln w="9525">
                <a:noFill/>
                <a:miter lim="800000"/>
                <a:headEnd/>
                <a:tailEnd/>
              </a:ln>
              <a:effectLst/>
            </p:spPr>
            <p:txBody>
              <a:bodyPr wrap="none" anchor="ctr"/>
              <a:lstStyle/>
              <a:p>
                <a:endParaRPr lang="ru-RU"/>
              </a:p>
            </p:txBody>
          </p:sp>
          <p:sp>
            <p:nvSpPr>
              <p:cNvPr id="99362" name="Rectangle 34"/>
              <p:cNvSpPr>
                <a:spLocks noChangeArrowheads="1"/>
              </p:cNvSpPr>
              <p:nvPr userDrawn="1"/>
            </p:nvSpPr>
            <p:spPr bwMode="ltGray">
              <a:xfrm rot="3816889">
                <a:off x="634" y="3780"/>
                <a:ext cx="63" cy="12"/>
              </a:xfrm>
              <a:prstGeom prst="rect">
                <a:avLst/>
              </a:prstGeom>
              <a:solidFill>
                <a:schemeClr val="bg2"/>
              </a:solidFill>
              <a:ln w="9525">
                <a:noFill/>
                <a:miter lim="800000"/>
                <a:headEnd/>
                <a:tailEnd/>
              </a:ln>
              <a:effectLst/>
            </p:spPr>
            <p:txBody>
              <a:bodyPr wrap="none" anchor="ctr"/>
              <a:lstStyle/>
              <a:p>
                <a:endParaRPr lang="ru-RU"/>
              </a:p>
            </p:txBody>
          </p:sp>
          <p:sp>
            <p:nvSpPr>
              <p:cNvPr id="99363" name="Rectangle 35"/>
              <p:cNvSpPr>
                <a:spLocks noChangeArrowheads="1"/>
              </p:cNvSpPr>
              <p:nvPr userDrawn="1"/>
            </p:nvSpPr>
            <p:spPr bwMode="ltGray">
              <a:xfrm rot="4104184">
                <a:off x="605" y="3791"/>
                <a:ext cx="63" cy="12"/>
              </a:xfrm>
              <a:prstGeom prst="rect">
                <a:avLst/>
              </a:prstGeom>
              <a:solidFill>
                <a:schemeClr val="bg2"/>
              </a:solidFill>
              <a:ln w="9525">
                <a:noFill/>
                <a:miter lim="800000"/>
                <a:headEnd/>
                <a:tailEnd/>
              </a:ln>
              <a:effectLst/>
            </p:spPr>
            <p:txBody>
              <a:bodyPr wrap="none" anchor="ctr"/>
              <a:lstStyle/>
              <a:p>
                <a:endParaRPr lang="ru-RU"/>
              </a:p>
            </p:txBody>
          </p:sp>
          <p:sp>
            <p:nvSpPr>
              <p:cNvPr id="99364" name="Rectangle 36"/>
              <p:cNvSpPr>
                <a:spLocks noChangeArrowheads="1"/>
              </p:cNvSpPr>
              <p:nvPr userDrawn="1"/>
            </p:nvSpPr>
            <p:spPr bwMode="ltGray">
              <a:xfrm rot="4325343">
                <a:off x="575" y="3804"/>
                <a:ext cx="63" cy="12"/>
              </a:xfrm>
              <a:prstGeom prst="rect">
                <a:avLst/>
              </a:prstGeom>
              <a:solidFill>
                <a:schemeClr val="bg2"/>
              </a:solidFill>
              <a:ln w="9525">
                <a:noFill/>
                <a:miter lim="800000"/>
                <a:headEnd/>
                <a:tailEnd/>
              </a:ln>
              <a:effectLst/>
            </p:spPr>
            <p:txBody>
              <a:bodyPr wrap="none" anchor="ctr"/>
              <a:lstStyle/>
              <a:p>
                <a:endParaRPr lang="ru-RU"/>
              </a:p>
            </p:txBody>
          </p:sp>
          <p:sp>
            <p:nvSpPr>
              <p:cNvPr id="99365" name="Rectangle 37"/>
              <p:cNvSpPr>
                <a:spLocks noChangeArrowheads="1"/>
              </p:cNvSpPr>
              <p:nvPr userDrawn="1"/>
            </p:nvSpPr>
            <p:spPr bwMode="ltGray">
              <a:xfrm rot="3368036">
                <a:off x="799" y="3683"/>
                <a:ext cx="63" cy="12"/>
              </a:xfrm>
              <a:prstGeom prst="rect">
                <a:avLst/>
              </a:prstGeom>
              <a:solidFill>
                <a:schemeClr val="bg2"/>
              </a:solidFill>
              <a:ln w="9525">
                <a:noFill/>
                <a:miter lim="800000"/>
                <a:headEnd/>
                <a:tailEnd/>
              </a:ln>
              <a:effectLst/>
            </p:spPr>
            <p:txBody>
              <a:bodyPr wrap="none" anchor="ctr"/>
              <a:lstStyle/>
              <a:p>
                <a:endParaRPr lang="ru-RU"/>
              </a:p>
            </p:txBody>
          </p:sp>
          <p:sp>
            <p:nvSpPr>
              <p:cNvPr id="99366" name="Rectangle 38"/>
              <p:cNvSpPr>
                <a:spLocks noChangeArrowheads="1"/>
              </p:cNvSpPr>
              <p:nvPr userDrawn="1"/>
            </p:nvSpPr>
            <p:spPr bwMode="ltGray">
              <a:xfrm rot="3368036">
                <a:off x="772" y="3699"/>
                <a:ext cx="63" cy="12"/>
              </a:xfrm>
              <a:prstGeom prst="rect">
                <a:avLst/>
              </a:prstGeom>
              <a:solidFill>
                <a:schemeClr val="bg2"/>
              </a:solidFill>
              <a:ln w="9525">
                <a:noFill/>
                <a:miter lim="800000"/>
                <a:headEnd/>
                <a:tailEnd/>
              </a:ln>
              <a:effectLst/>
            </p:spPr>
            <p:txBody>
              <a:bodyPr wrap="none" anchor="ctr"/>
              <a:lstStyle/>
              <a:p>
                <a:endParaRPr lang="ru-RU"/>
              </a:p>
            </p:txBody>
          </p:sp>
          <p:sp>
            <p:nvSpPr>
              <p:cNvPr id="99367" name="Rectangle 39"/>
              <p:cNvSpPr>
                <a:spLocks noChangeArrowheads="1"/>
              </p:cNvSpPr>
              <p:nvPr userDrawn="1"/>
            </p:nvSpPr>
            <p:spPr bwMode="ltGray">
              <a:xfrm rot="3368036">
                <a:off x="745" y="3717"/>
                <a:ext cx="63" cy="12"/>
              </a:xfrm>
              <a:prstGeom prst="rect">
                <a:avLst/>
              </a:prstGeom>
              <a:solidFill>
                <a:schemeClr val="bg2"/>
              </a:solidFill>
              <a:ln w="9525">
                <a:noFill/>
                <a:miter lim="800000"/>
                <a:headEnd/>
                <a:tailEnd/>
              </a:ln>
              <a:effectLst/>
            </p:spPr>
            <p:txBody>
              <a:bodyPr wrap="none" anchor="ctr"/>
              <a:lstStyle/>
              <a:p>
                <a:endParaRPr lang="ru-RU"/>
              </a:p>
            </p:txBody>
          </p:sp>
          <p:sp>
            <p:nvSpPr>
              <p:cNvPr id="99368" name="Rectangle 40"/>
              <p:cNvSpPr>
                <a:spLocks noChangeArrowheads="1"/>
              </p:cNvSpPr>
              <p:nvPr userDrawn="1"/>
            </p:nvSpPr>
            <p:spPr bwMode="ltGray">
              <a:xfrm rot="3816889">
                <a:off x="717" y="3734"/>
                <a:ext cx="63" cy="12"/>
              </a:xfrm>
              <a:prstGeom prst="rect">
                <a:avLst/>
              </a:prstGeom>
              <a:solidFill>
                <a:schemeClr val="bg2"/>
              </a:solidFill>
              <a:ln w="9525">
                <a:noFill/>
                <a:miter lim="800000"/>
                <a:headEnd/>
                <a:tailEnd/>
              </a:ln>
              <a:effectLst/>
            </p:spPr>
            <p:txBody>
              <a:bodyPr wrap="none" anchor="ctr"/>
              <a:lstStyle/>
              <a:p>
                <a:endParaRPr lang="ru-RU"/>
              </a:p>
            </p:txBody>
          </p:sp>
          <p:sp>
            <p:nvSpPr>
              <p:cNvPr id="99369" name="Rectangle 41"/>
              <p:cNvSpPr>
                <a:spLocks noChangeArrowheads="1"/>
              </p:cNvSpPr>
              <p:nvPr userDrawn="1"/>
            </p:nvSpPr>
            <p:spPr bwMode="ltGray">
              <a:xfrm rot="2302266">
                <a:off x="923" y="3587"/>
                <a:ext cx="69" cy="12"/>
              </a:xfrm>
              <a:prstGeom prst="rect">
                <a:avLst/>
              </a:prstGeom>
              <a:solidFill>
                <a:schemeClr val="bg2"/>
              </a:solidFill>
              <a:ln w="9525">
                <a:noFill/>
                <a:miter lim="800000"/>
                <a:headEnd/>
                <a:tailEnd/>
              </a:ln>
              <a:effectLst/>
            </p:spPr>
            <p:txBody>
              <a:bodyPr wrap="none" anchor="ctr"/>
              <a:lstStyle/>
              <a:p>
                <a:endParaRPr lang="ru-RU"/>
              </a:p>
            </p:txBody>
          </p:sp>
          <p:sp>
            <p:nvSpPr>
              <p:cNvPr id="99370" name="Rectangle 42"/>
              <p:cNvSpPr>
                <a:spLocks noChangeArrowheads="1"/>
              </p:cNvSpPr>
              <p:nvPr userDrawn="1"/>
            </p:nvSpPr>
            <p:spPr bwMode="ltGray">
              <a:xfrm rot="2302266">
                <a:off x="899" y="3606"/>
                <a:ext cx="69" cy="12"/>
              </a:xfrm>
              <a:prstGeom prst="rect">
                <a:avLst/>
              </a:prstGeom>
              <a:solidFill>
                <a:schemeClr val="bg2"/>
              </a:solidFill>
              <a:ln w="9525">
                <a:noFill/>
                <a:miter lim="800000"/>
                <a:headEnd/>
                <a:tailEnd/>
              </a:ln>
              <a:effectLst/>
            </p:spPr>
            <p:txBody>
              <a:bodyPr wrap="none" anchor="ctr"/>
              <a:lstStyle/>
              <a:p>
                <a:endParaRPr lang="ru-RU"/>
              </a:p>
            </p:txBody>
          </p:sp>
          <p:sp>
            <p:nvSpPr>
              <p:cNvPr id="99371" name="Rectangle 43"/>
              <p:cNvSpPr>
                <a:spLocks noChangeArrowheads="1"/>
              </p:cNvSpPr>
              <p:nvPr userDrawn="1"/>
            </p:nvSpPr>
            <p:spPr bwMode="ltGray">
              <a:xfrm rot="2707562">
                <a:off x="876" y="3626"/>
                <a:ext cx="69" cy="12"/>
              </a:xfrm>
              <a:prstGeom prst="rect">
                <a:avLst/>
              </a:prstGeom>
              <a:solidFill>
                <a:schemeClr val="bg2"/>
              </a:solidFill>
              <a:ln w="9525">
                <a:noFill/>
                <a:miter lim="800000"/>
                <a:headEnd/>
                <a:tailEnd/>
              </a:ln>
              <a:effectLst/>
            </p:spPr>
            <p:txBody>
              <a:bodyPr wrap="none" anchor="ctr"/>
              <a:lstStyle/>
              <a:p>
                <a:endParaRPr lang="ru-RU"/>
              </a:p>
            </p:txBody>
          </p:sp>
          <p:sp>
            <p:nvSpPr>
              <p:cNvPr id="99372" name="Rectangle 44"/>
              <p:cNvSpPr>
                <a:spLocks noChangeArrowheads="1"/>
              </p:cNvSpPr>
              <p:nvPr userDrawn="1"/>
            </p:nvSpPr>
            <p:spPr bwMode="ltGray">
              <a:xfrm rot="2707562">
                <a:off x="850" y="3644"/>
                <a:ext cx="63" cy="12"/>
              </a:xfrm>
              <a:prstGeom prst="rect">
                <a:avLst/>
              </a:prstGeom>
              <a:solidFill>
                <a:schemeClr val="bg2"/>
              </a:solidFill>
              <a:ln w="9525">
                <a:noFill/>
                <a:miter lim="800000"/>
                <a:headEnd/>
                <a:tailEnd/>
              </a:ln>
              <a:effectLst/>
            </p:spPr>
            <p:txBody>
              <a:bodyPr wrap="none" anchor="ctr"/>
              <a:lstStyle/>
              <a:p>
                <a:endParaRPr lang="ru-RU"/>
              </a:p>
            </p:txBody>
          </p:sp>
          <p:sp>
            <p:nvSpPr>
              <p:cNvPr id="99373" name="Rectangle 45"/>
              <p:cNvSpPr>
                <a:spLocks noChangeArrowheads="1"/>
              </p:cNvSpPr>
              <p:nvPr userDrawn="1"/>
            </p:nvSpPr>
            <p:spPr bwMode="ltGray">
              <a:xfrm rot="1525830">
                <a:off x="1027" y="3473"/>
                <a:ext cx="69" cy="12"/>
              </a:xfrm>
              <a:prstGeom prst="rect">
                <a:avLst/>
              </a:prstGeom>
              <a:solidFill>
                <a:schemeClr val="bg2"/>
              </a:solidFill>
              <a:ln w="9525">
                <a:noFill/>
                <a:miter lim="800000"/>
                <a:headEnd/>
                <a:tailEnd/>
              </a:ln>
              <a:effectLst/>
            </p:spPr>
            <p:txBody>
              <a:bodyPr wrap="none" anchor="ctr"/>
              <a:lstStyle/>
              <a:p>
                <a:endParaRPr lang="ru-RU"/>
              </a:p>
            </p:txBody>
          </p:sp>
          <p:sp>
            <p:nvSpPr>
              <p:cNvPr id="99374" name="Rectangle 46"/>
              <p:cNvSpPr>
                <a:spLocks noChangeArrowheads="1"/>
              </p:cNvSpPr>
              <p:nvPr userDrawn="1"/>
            </p:nvSpPr>
            <p:spPr bwMode="ltGray">
              <a:xfrm rot="1525830">
                <a:off x="1009" y="3497"/>
                <a:ext cx="69" cy="12"/>
              </a:xfrm>
              <a:prstGeom prst="rect">
                <a:avLst/>
              </a:prstGeom>
              <a:solidFill>
                <a:schemeClr val="bg2"/>
              </a:solidFill>
              <a:ln w="9525">
                <a:noFill/>
                <a:miter lim="800000"/>
                <a:headEnd/>
                <a:tailEnd/>
              </a:ln>
              <a:effectLst/>
            </p:spPr>
            <p:txBody>
              <a:bodyPr wrap="none" anchor="ctr"/>
              <a:lstStyle/>
              <a:p>
                <a:endParaRPr lang="ru-RU"/>
              </a:p>
            </p:txBody>
          </p:sp>
          <p:sp>
            <p:nvSpPr>
              <p:cNvPr id="99375" name="Rectangle 47"/>
              <p:cNvSpPr>
                <a:spLocks noChangeArrowheads="1"/>
              </p:cNvSpPr>
              <p:nvPr userDrawn="1"/>
            </p:nvSpPr>
            <p:spPr bwMode="ltGray">
              <a:xfrm rot="1788117">
                <a:off x="990" y="3519"/>
                <a:ext cx="69" cy="12"/>
              </a:xfrm>
              <a:prstGeom prst="rect">
                <a:avLst/>
              </a:prstGeom>
              <a:solidFill>
                <a:schemeClr val="bg2"/>
              </a:solidFill>
              <a:ln w="9525">
                <a:noFill/>
                <a:miter lim="800000"/>
                <a:headEnd/>
                <a:tailEnd/>
              </a:ln>
              <a:effectLst/>
            </p:spPr>
            <p:txBody>
              <a:bodyPr wrap="none" anchor="ctr"/>
              <a:lstStyle/>
              <a:p>
                <a:endParaRPr lang="ru-RU"/>
              </a:p>
            </p:txBody>
          </p:sp>
          <p:sp>
            <p:nvSpPr>
              <p:cNvPr id="99376" name="Rectangle 48"/>
              <p:cNvSpPr>
                <a:spLocks noChangeArrowheads="1"/>
              </p:cNvSpPr>
              <p:nvPr userDrawn="1"/>
            </p:nvSpPr>
            <p:spPr bwMode="ltGray">
              <a:xfrm rot="1788117">
                <a:off x="969" y="3544"/>
                <a:ext cx="69" cy="12"/>
              </a:xfrm>
              <a:prstGeom prst="rect">
                <a:avLst/>
              </a:prstGeom>
              <a:solidFill>
                <a:schemeClr val="bg2"/>
              </a:solidFill>
              <a:ln w="9525">
                <a:noFill/>
                <a:miter lim="800000"/>
                <a:headEnd/>
                <a:tailEnd/>
              </a:ln>
              <a:effectLst/>
            </p:spPr>
            <p:txBody>
              <a:bodyPr wrap="none" anchor="ctr"/>
              <a:lstStyle/>
              <a:p>
                <a:endParaRPr lang="ru-RU"/>
              </a:p>
            </p:txBody>
          </p:sp>
          <p:sp>
            <p:nvSpPr>
              <p:cNvPr id="99377" name="Rectangle 49"/>
              <p:cNvSpPr>
                <a:spLocks noChangeArrowheads="1"/>
              </p:cNvSpPr>
              <p:nvPr userDrawn="1"/>
            </p:nvSpPr>
            <p:spPr bwMode="ltGray">
              <a:xfrm rot="841630">
                <a:off x="1113" y="3355"/>
                <a:ext cx="75" cy="12"/>
              </a:xfrm>
              <a:prstGeom prst="rect">
                <a:avLst/>
              </a:prstGeom>
              <a:solidFill>
                <a:schemeClr val="bg2"/>
              </a:solidFill>
              <a:ln w="9525">
                <a:noFill/>
                <a:miter lim="800000"/>
                <a:headEnd/>
                <a:tailEnd/>
              </a:ln>
              <a:effectLst/>
            </p:spPr>
            <p:txBody>
              <a:bodyPr wrap="none" anchor="ctr"/>
              <a:lstStyle/>
              <a:p>
                <a:endParaRPr lang="ru-RU"/>
              </a:p>
            </p:txBody>
          </p:sp>
          <p:sp>
            <p:nvSpPr>
              <p:cNvPr id="99378" name="Rectangle 50"/>
              <p:cNvSpPr>
                <a:spLocks noChangeArrowheads="1"/>
              </p:cNvSpPr>
              <p:nvPr userDrawn="1"/>
            </p:nvSpPr>
            <p:spPr bwMode="ltGray">
              <a:xfrm rot="841630">
                <a:off x="1100" y="3378"/>
                <a:ext cx="69" cy="12"/>
              </a:xfrm>
              <a:prstGeom prst="rect">
                <a:avLst/>
              </a:prstGeom>
              <a:solidFill>
                <a:schemeClr val="bg2"/>
              </a:solidFill>
              <a:ln w="9525">
                <a:noFill/>
                <a:miter lim="800000"/>
                <a:headEnd/>
                <a:tailEnd/>
              </a:ln>
              <a:effectLst/>
            </p:spPr>
            <p:txBody>
              <a:bodyPr wrap="none" anchor="ctr"/>
              <a:lstStyle/>
              <a:p>
                <a:endParaRPr lang="ru-RU"/>
              </a:p>
            </p:txBody>
          </p:sp>
          <p:sp>
            <p:nvSpPr>
              <p:cNvPr id="99379" name="Rectangle 51"/>
              <p:cNvSpPr>
                <a:spLocks noChangeArrowheads="1"/>
              </p:cNvSpPr>
              <p:nvPr userDrawn="1"/>
            </p:nvSpPr>
            <p:spPr bwMode="ltGray">
              <a:xfrm rot="1308689">
                <a:off x="1086" y="3404"/>
                <a:ext cx="69" cy="12"/>
              </a:xfrm>
              <a:prstGeom prst="rect">
                <a:avLst/>
              </a:prstGeom>
              <a:solidFill>
                <a:schemeClr val="bg2"/>
              </a:solidFill>
              <a:ln w="9525">
                <a:noFill/>
                <a:miter lim="800000"/>
                <a:headEnd/>
                <a:tailEnd/>
              </a:ln>
              <a:effectLst/>
            </p:spPr>
            <p:txBody>
              <a:bodyPr wrap="none" anchor="ctr"/>
              <a:lstStyle/>
              <a:p>
                <a:endParaRPr lang="ru-RU"/>
              </a:p>
            </p:txBody>
          </p:sp>
          <p:sp>
            <p:nvSpPr>
              <p:cNvPr id="99380" name="Rectangle 52"/>
              <p:cNvSpPr>
                <a:spLocks noChangeArrowheads="1"/>
              </p:cNvSpPr>
              <p:nvPr userDrawn="1"/>
            </p:nvSpPr>
            <p:spPr bwMode="ltGray">
              <a:xfrm rot="1308689">
                <a:off x="1064" y="3425"/>
                <a:ext cx="69" cy="12"/>
              </a:xfrm>
              <a:prstGeom prst="rect">
                <a:avLst/>
              </a:prstGeom>
              <a:solidFill>
                <a:schemeClr val="bg2"/>
              </a:solidFill>
              <a:ln w="9525">
                <a:noFill/>
                <a:miter lim="800000"/>
                <a:headEnd/>
                <a:tailEnd/>
              </a:ln>
              <a:effectLst/>
            </p:spPr>
            <p:txBody>
              <a:bodyPr wrap="none" anchor="ctr"/>
              <a:lstStyle/>
              <a:p>
                <a:endParaRPr lang="ru-RU"/>
              </a:p>
            </p:txBody>
          </p:sp>
          <p:sp>
            <p:nvSpPr>
              <p:cNvPr id="99381" name="Rectangle 53"/>
              <p:cNvSpPr>
                <a:spLocks noChangeArrowheads="1"/>
              </p:cNvSpPr>
              <p:nvPr userDrawn="1"/>
            </p:nvSpPr>
            <p:spPr bwMode="ltGray">
              <a:xfrm rot="469913">
                <a:off x="1172" y="3225"/>
                <a:ext cx="81" cy="12"/>
              </a:xfrm>
              <a:prstGeom prst="rect">
                <a:avLst/>
              </a:prstGeom>
              <a:solidFill>
                <a:schemeClr val="bg2"/>
              </a:solidFill>
              <a:ln w="9525">
                <a:noFill/>
                <a:miter lim="800000"/>
                <a:headEnd/>
                <a:tailEnd/>
              </a:ln>
              <a:effectLst/>
            </p:spPr>
            <p:txBody>
              <a:bodyPr wrap="none" anchor="ctr"/>
              <a:lstStyle/>
              <a:p>
                <a:endParaRPr lang="ru-RU"/>
              </a:p>
            </p:txBody>
          </p:sp>
          <p:sp>
            <p:nvSpPr>
              <p:cNvPr id="99382" name="Rectangle 54"/>
              <p:cNvSpPr>
                <a:spLocks noChangeArrowheads="1"/>
              </p:cNvSpPr>
              <p:nvPr userDrawn="1"/>
            </p:nvSpPr>
            <p:spPr bwMode="ltGray">
              <a:xfrm rot="559869">
                <a:off x="1162" y="3250"/>
                <a:ext cx="81" cy="12"/>
              </a:xfrm>
              <a:prstGeom prst="rect">
                <a:avLst/>
              </a:prstGeom>
              <a:solidFill>
                <a:schemeClr val="bg2"/>
              </a:solidFill>
              <a:ln w="9525">
                <a:noFill/>
                <a:miter lim="800000"/>
                <a:headEnd/>
                <a:tailEnd/>
              </a:ln>
              <a:effectLst/>
            </p:spPr>
            <p:txBody>
              <a:bodyPr wrap="none" anchor="ctr"/>
              <a:lstStyle/>
              <a:p>
                <a:endParaRPr lang="ru-RU"/>
              </a:p>
            </p:txBody>
          </p:sp>
          <p:sp>
            <p:nvSpPr>
              <p:cNvPr id="99383" name="Rectangle 55"/>
              <p:cNvSpPr>
                <a:spLocks noChangeArrowheads="1"/>
              </p:cNvSpPr>
              <p:nvPr userDrawn="1"/>
            </p:nvSpPr>
            <p:spPr bwMode="ltGray">
              <a:xfrm rot="734079">
                <a:off x="1154" y="3276"/>
                <a:ext cx="81" cy="12"/>
              </a:xfrm>
              <a:prstGeom prst="rect">
                <a:avLst/>
              </a:prstGeom>
              <a:solidFill>
                <a:schemeClr val="bg2"/>
              </a:solidFill>
              <a:ln w="9525">
                <a:noFill/>
                <a:miter lim="800000"/>
                <a:headEnd/>
                <a:tailEnd/>
              </a:ln>
              <a:effectLst/>
            </p:spPr>
            <p:txBody>
              <a:bodyPr wrap="none" anchor="ctr"/>
              <a:lstStyle/>
              <a:p>
                <a:endParaRPr lang="ru-RU"/>
              </a:p>
            </p:txBody>
          </p:sp>
          <p:sp>
            <p:nvSpPr>
              <p:cNvPr id="99384" name="Rectangle 56"/>
              <p:cNvSpPr>
                <a:spLocks noChangeArrowheads="1"/>
              </p:cNvSpPr>
              <p:nvPr userDrawn="1"/>
            </p:nvSpPr>
            <p:spPr bwMode="ltGray">
              <a:xfrm rot="734079">
                <a:off x="1141" y="3304"/>
                <a:ext cx="75" cy="12"/>
              </a:xfrm>
              <a:prstGeom prst="rect">
                <a:avLst/>
              </a:prstGeom>
              <a:solidFill>
                <a:schemeClr val="bg2"/>
              </a:solidFill>
              <a:ln w="9525">
                <a:noFill/>
                <a:miter lim="800000"/>
                <a:headEnd/>
                <a:tailEnd/>
              </a:ln>
              <a:effectLst/>
            </p:spPr>
            <p:txBody>
              <a:bodyPr wrap="none" anchor="ctr"/>
              <a:lstStyle/>
              <a:p>
                <a:endParaRPr lang="ru-RU"/>
              </a:p>
            </p:txBody>
          </p:sp>
          <p:sp>
            <p:nvSpPr>
              <p:cNvPr id="99385" name="Rectangle 57"/>
              <p:cNvSpPr>
                <a:spLocks noChangeArrowheads="1"/>
              </p:cNvSpPr>
              <p:nvPr userDrawn="1"/>
            </p:nvSpPr>
            <p:spPr bwMode="ltGray">
              <a:xfrm rot="-293905">
                <a:off x="1211" y="3096"/>
                <a:ext cx="81" cy="12"/>
              </a:xfrm>
              <a:prstGeom prst="rect">
                <a:avLst/>
              </a:prstGeom>
              <a:solidFill>
                <a:schemeClr val="bg2"/>
              </a:solidFill>
              <a:ln w="9525">
                <a:noFill/>
                <a:miter lim="800000"/>
                <a:headEnd/>
                <a:tailEnd/>
              </a:ln>
              <a:effectLst/>
            </p:spPr>
            <p:txBody>
              <a:bodyPr wrap="none" anchor="ctr"/>
              <a:lstStyle/>
              <a:p>
                <a:endParaRPr lang="ru-RU"/>
              </a:p>
            </p:txBody>
          </p:sp>
          <p:sp>
            <p:nvSpPr>
              <p:cNvPr id="99386" name="Rectangle 58"/>
              <p:cNvSpPr>
                <a:spLocks noChangeArrowheads="1"/>
              </p:cNvSpPr>
              <p:nvPr userDrawn="1"/>
            </p:nvSpPr>
            <p:spPr bwMode="ltGray">
              <a:xfrm rot="-8">
                <a:off x="1201" y="3122"/>
                <a:ext cx="81" cy="12"/>
              </a:xfrm>
              <a:prstGeom prst="rect">
                <a:avLst/>
              </a:prstGeom>
              <a:solidFill>
                <a:schemeClr val="bg2"/>
              </a:solidFill>
              <a:ln w="9525">
                <a:noFill/>
                <a:miter lim="800000"/>
                <a:headEnd/>
                <a:tailEnd/>
              </a:ln>
              <a:effectLst/>
            </p:spPr>
            <p:txBody>
              <a:bodyPr wrap="none" anchor="ctr"/>
              <a:lstStyle/>
              <a:p>
                <a:endParaRPr lang="ru-RU"/>
              </a:p>
            </p:txBody>
          </p:sp>
          <p:sp>
            <p:nvSpPr>
              <p:cNvPr id="99387" name="Rectangle 59"/>
              <p:cNvSpPr>
                <a:spLocks noChangeArrowheads="1"/>
              </p:cNvSpPr>
              <p:nvPr userDrawn="1"/>
            </p:nvSpPr>
            <p:spPr bwMode="ltGray">
              <a:xfrm rot="-8">
                <a:off x="1200" y="3147"/>
                <a:ext cx="81" cy="12"/>
              </a:xfrm>
              <a:prstGeom prst="rect">
                <a:avLst/>
              </a:prstGeom>
              <a:solidFill>
                <a:schemeClr val="bg2"/>
              </a:solidFill>
              <a:ln w="9525">
                <a:noFill/>
                <a:miter lim="800000"/>
                <a:headEnd/>
                <a:tailEnd/>
              </a:ln>
              <a:effectLst/>
            </p:spPr>
            <p:txBody>
              <a:bodyPr wrap="none" anchor="ctr"/>
              <a:lstStyle/>
              <a:p>
                <a:endParaRPr lang="ru-RU"/>
              </a:p>
            </p:txBody>
          </p:sp>
          <p:sp>
            <p:nvSpPr>
              <p:cNvPr id="99388" name="Rectangle 60"/>
              <p:cNvSpPr>
                <a:spLocks noChangeArrowheads="1"/>
              </p:cNvSpPr>
              <p:nvPr userDrawn="1"/>
            </p:nvSpPr>
            <p:spPr bwMode="ltGray">
              <a:xfrm rot="214188">
                <a:off x="1189" y="3173"/>
                <a:ext cx="81" cy="12"/>
              </a:xfrm>
              <a:prstGeom prst="rect">
                <a:avLst/>
              </a:prstGeom>
              <a:solidFill>
                <a:schemeClr val="bg2"/>
              </a:solidFill>
              <a:ln w="9525">
                <a:noFill/>
                <a:miter lim="800000"/>
                <a:headEnd/>
                <a:tailEnd/>
              </a:ln>
              <a:effectLst/>
            </p:spPr>
            <p:txBody>
              <a:bodyPr wrap="none" anchor="ctr"/>
              <a:lstStyle/>
              <a:p>
                <a:endParaRPr lang="ru-RU"/>
              </a:p>
            </p:txBody>
          </p:sp>
          <p:sp>
            <p:nvSpPr>
              <p:cNvPr id="99389" name="Rectangle 61"/>
              <p:cNvSpPr>
                <a:spLocks noChangeArrowheads="1"/>
              </p:cNvSpPr>
              <p:nvPr userDrawn="1"/>
            </p:nvSpPr>
            <p:spPr bwMode="ltGray">
              <a:xfrm rot="-682388">
                <a:off x="1219" y="2965"/>
                <a:ext cx="86" cy="12"/>
              </a:xfrm>
              <a:prstGeom prst="rect">
                <a:avLst/>
              </a:prstGeom>
              <a:solidFill>
                <a:schemeClr val="bg2"/>
              </a:solidFill>
              <a:ln w="9525">
                <a:noFill/>
                <a:miter lim="800000"/>
                <a:headEnd/>
                <a:tailEnd/>
              </a:ln>
              <a:effectLst/>
            </p:spPr>
            <p:txBody>
              <a:bodyPr wrap="none" anchor="ctr"/>
              <a:lstStyle/>
              <a:p>
                <a:endParaRPr lang="ru-RU"/>
              </a:p>
            </p:txBody>
          </p:sp>
          <p:sp>
            <p:nvSpPr>
              <p:cNvPr id="99390" name="Rectangle 62"/>
              <p:cNvSpPr>
                <a:spLocks noChangeArrowheads="1"/>
              </p:cNvSpPr>
              <p:nvPr userDrawn="1"/>
            </p:nvSpPr>
            <p:spPr bwMode="ltGray">
              <a:xfrm rot="-480400">
                <a:off x="1220" y="2991"/>
                <a:ext cx="86" cy="12"/>
              </a:xfrm>
              <a:prstGeom prst="rect">
                <a:avLst/>
              </a:prstGeom>
              <a:solidFill>
                <a:schemeClr val="bg2"/>
              </a:solidFill>
              <a:ln w="9525">
                <a:noFill/>
                <a:miter lim="800000"/>
                <a:headEnd/>
                <a:tailEnd/>
              </a:ln>
              <a:effectLst/>
            </p:spPr>
            <p:txBody>
              <a:bodyPr wrap="none" anchor="ctr"/>
              <a:lstStyle/>
              <a:p>
                <a:endParaRPr lang="ru-RU"/>
              </a:p>
            </p:txBody>
          </p:sp>
          <p:sp>
            <p:nvSpPr>
              <p:cNvPr id="99391" name="Rectangle 63"/>
              <p:cNvSpPr>
                <a:spLocks noChangeArrowheads="1"/>
              </p:cNvSpPr>
              <p:nvPr userDrawn="1"/>
            </p:nvSpPr>
            <p:spPr bwMode="ltGray">
              <a:xfrm rot="-480400">
                <a:off x="1220" y="3015"/>
                <a:ext cx="86" cy="12"/>
              </a:xfrm>
              <a:prstGeom prst="rect">
                <a:avLst/>
              </a:prstGeom>
              <a:solidFill>
                <a:schemeClr val="bg2"/>
              </a:solidFill>
              <a:ln w="9525">
                <a:noFill/>
                <a:miter lim="800000"/>
                <a:headEnd/>
                <a:tailEnd/>
              </a:ln>
              <a:effectLst/>
            </p:spPr>
            <p:txBody>
              <a:bodyPr wrap="none" anchor="ctr"/>
              <a:lstStyle/>
              <a:p>
                <a:endParaRPr lang="ru-RU"/>
              </a:p>
            </p:txBody>
          </p:sp>
          <p:sp>
            <p:nvSpPr>
              <p:cNvPr id="99392" name="Rectangle 64"/>
              <p:cNvSpPr>
                <a:spLocks noChangeArrowheads="1"/>
              </p:cNvSpPr>
              <p:nvPr userDrawn="1"/>
            </p:nvSpPr>
            <p:spPr bwMode="ltGray">
              <a:xfrm rot="-270546">
                <a:off x="1219" y="3041"/>
                <a:ext cx="81" cy="12"/>
              </a:xfrm>
              <a:prstGeom prst="rect">
                <a:avLst/>
              </a:prstGeom>
              <a:solidFill>
                <a:schemeClr val="bg2"/>
              </a:solidFill>
              <a:ln w="9525">
                <a:noFill/>
                <a:miter lim="800000"/>
                <a:headEnd/>
                <a:tailEnd/>
              </a:ln>
              <a:effectLst/>
            </p:spPr>
            <p:txBody>
              <a:bodyPr wrap="none" anchor="ctr"/>
              <a:lstStyle/>
              <a:p>
                <a:endParaRPr lang="ru-RU"/>
              </a:p>
            </p:txBody>
          </p:sp>
          <p:sp>
            <p:nvSpPr>
              <p:cNvPr id="99393" name="Rectangle 65"/>
              <p:cNvSpPr>
                <a:spLocks noChangeArrowheads="1"/>
              </p:cNvSpPr>
              <p:nvPr userDrawn="1"/>
            </p:nvSpPr>
            <p:spPr bwMode="ltGray">
              <a:xfrm rot="-1132286">
                <a:off x="1207" y="2843"/>
                <a:ext cx="86" cy="12"/>
              </a:xfrm>
              <a:prstGeom prst="rect">
                <a:avLst/>
              </a:prstGeom>
              <a:solidFill>
                <a:schemeClr val="bg2"/>
              </a:solidFill>
              <a:ln w="9525">
                <a:noFill/>
                <a:miter lim="800000"/>
                <a:headEnd/>
                <a:tailEnd/>
              </a:ln>
              <a:effectLst/>
            </p:spPr>
            <p:txBody>
              <a:bodyPr wrap="none" anchor="ctr"/>
              <a:lstStyle/>
              <a:p>
                <a:endParaRPr lang="ru-RU"/>
              </a:p>
            </p:txBody>
          </p:sp>
          <p:sp>
            <p:nvSpPr>
              <p:cNvPr id="99394" name="Rectangle 66"/>
              <p:cNvSpPr>
                <a:spLocks noChangeArrowheads="1"/>
              </p:cNvSpPr>
              <p:nvPr userDrawn="1"/>
            </p:nvSpPr>
            <p:spPr bwMode="ltGray">
              <a:xfrm rot="-969272">
                <a:off x="1213" y="2864"/>
                <a:ext cx="86" cy="12"/>
              </a:xfrm>
              <a:prstGeom prst="rect">
                <a:avLst/>
              </a:prstGeom>
              <a:solidFill>
                <a:schemeClr val="bg2"/>
              </a:solidFill>
              <a:ln w="9525">
                <a:noFill/>
                <a:miter lim="800000"/>
                <a:headEnd/>
                <a:tailEnd/>
              </a:ln>
              <a:effectLst/>
            </p:spPr>
            <p:txBody>
              <a:bodyPr wrap="none" anchor="ctr"/>
              <a:lstStyle/>
              <a:p>
                <a:endParaRPr lang="ru-RU"/>
              </a:p>
            </p:txBody>
          </p:sp>
          <p:sp>
            <p:nvSpPr>
              <p:cNvPr id="99395" name="Rectangle 67"/>
              <p:cNvSpPr>
                <a:spLocks noChangeArrowheads="1"/>
              </p:cNvSpPr>
              <p:nvPr userDrawn="1"/>
            </p:nvSpPr>
            <p:spPr bwMode="ltGray">
              <a:xfrm rot="-969272">
                <a:off x="1216" y="2888"/>
                <a:ext cx="86" cy="12"/>
              </a:xfrm>
              <a:prstGeom prst="rect">
                <a:avLst/>
              </a:prstGeom>
              <a:solidFill>
                <a:schemeClr val="bg2"/>
              </a:solidFill>
              <a:ln w="9525">
                <a:noFill/>
                <a:miter lim="800000"/>
                <a:headEnd/>
                <a:tailEnd/>
              </a:ln>
              <a:effectLst/>
            </p:spPr>
            <p:txBody>
              <a:bodyPr wrap="none" anchor="ctr"/>
              <a:lstStyle/>
              <a:p>
                <a:endParaRPr lang="ru-RU"/>
              </a:p>
            </p:txBody>
          </p:sp>
          <p:sp>
            <p:nvSpPr>
              <p:cNvPr id="99396" name="Rectangle 68"/>
              <p:cNvSpPr>
                <a:spLocks noChangeArrowheads="1"/>
              </p:cNvSpPr>
              <p:nvPr userDrawn="1"/>
            </p:nvSpPr>
            <p:spPr bwMode="ltGray">
              <a:xfrm rot="-806259">
                <a:off x="1219" y="2915"/>
                <a:ext cx="86" cy="12"/>
              </a:xfrm>
              <a:prstGeom prst="rect">
                <a:avLst/>
              </a:prstGeom>
              <a:solidFill>
                <a:schemeClr val="bg2"/>
              </a:solidFill>
              <a:ln w="9525">
                <a:noFill/>
                <a:miter lim="800000"/>
                <a:headEnd/>
                <a:tailEnd/>
              </a:ln>
              <a:effectLst/>
            </p:spPr>
            <p:txBody>
              <a:bodyPr wrap="none" anchor="ctr"/>
              <a:lstStyle/>
              <a:p>
                <a:endParaRPr lang="ru-RU"/>
              </a:p>
            </p:txBody>
          </p:sp>
          <p:sp>
            <p:nvSpPr>
              <p:cNvPr id="99397" name="Rectangle 69"/>
              <p:cNvSpPr>
                <a:spLocks noChangeArrowheads="1"/>
              </p:cNvSpPr>
              <p:nvPr userDrawn="1"/>
            </p:nvSpPr>
            <p:spPr bwMode="ltGray">
              <a:xfrm rot="-1543941">
                <a:off x="1165" y="2727"/>
                <a:ext cx="86" cy="12"/>
              </a:xfrm>
              <a:prstGeom prst="rect">
                <a:avLst/>
              </a:prstGeom>
              <a:solidFill>
                <a:schemeClr val="bg2"/>
              </a:solidFill>
              <a:ln w="9525">
                <a:noFill/>
                <a:miter lim="800000"/>
                <a:headEnd/>
                <a:tailEnd/>
              </a:ln>
              <a:effectLst/>
            </p:spPr>
            <p:txBody>
              <a:bodyPr wrap="none" anchor="ctr"/>
              <a:lstStyle/>
              <a:p>
                <a:endParaRPr lang="ru-RU"/>
              </a:p>
            </p:txBody>
          </p:sp>
          <p:sp>
            <p:nvSpPr>
              <p:cNvPr id="99398" name="Rectangle 70"/>
              <p:cNvSpPr>
                <a:spLocks noChangeArrowheads="1"/>
              </p:cNvSpPr>
              <p:nvPr userDrawn="1"/>
            </p:nvSpPr>
            <p:spPr bwMode="ltGray">
              <a:xfrm rot="-1341953">
                <a:off x="1176" y="2752"/>
                <a:ext cx="86" cy="12"/>
              </a:xfrm>
              <a:prstGeom prst="rect">
                <a:avLst/>
              </a:prstGeom>
              <a:solidFill>
                <a:schemeClr val="bg2"/>
              </a:solidFill>
              <a:ln w="9525">
                <a:noFill/>
                <a:miter lim="800000"/>
                <a:headEnd/>
                <a:tailEnd/>
              </a:ln>
              <a:effectLst/>
            </p:spPr>
            <p:txBody>
              <a:bodyPr wrap="none" anchor="ctr"/>
              <a:lstStyle/>
              <a:p>
                <a:endParaRPr lang="ru-RU"/>
              </a:p>
            </p:txBody>
          </p:sp>
          <p:sp>
            <p:nvSpPr>
              <p:cNvPr id="99399" name="Rectangle 71"/>
              <p:cNvSpPr>
                <a:spLocks noChangeArrowheads="1"/>
              </p:cNvSpPr>
              <p:nvPr userDrawn="1"/>
            </p:nvSpPr>
            <p:spPr bwMode="ltGray">
              <a:xfrm rot="-1341953">
                <a:off x="1184" y="2775"/>
                <a:ext cx="86" cy="12"/>
              </a:xfrm>
              <a:prstGeom prst="rect">
                <a:avLst/>
              </a:prstGeom>
              <a:solidFill>
                <a:schemeClr val="bg2"/>
              </a:solidFill>
              <a:ln w="9525">
                <a:noFill/>
                <a:miter lim="800000"/>
                <a:headEnd/>
                <a:tailEnd/>
              </a:ln>
              <a:effectLst/>
            </p:spPr>
            <p:txBody>
              <a:bodyPr wrap="none" anchor="ctr"/>
              <a:lstStyle/>
              <a:p>
                <a:endParaRPr lang="ru-RU"/>
              </a:p>
            </p:txBody>
          </p:sp>
          <p:sp>
            <p:nvSpPr>
              <p:cNvPr id="99400" name="Rectangle 72"/>
              <p:cNvSpPr>
                <a:spLocks noChangeArrowheads="1"/>
              </p:cNvSpPr>
              <p:nvPr userDrawn="1"/>
            </p:nvSpPr>
            <p:spPr bwMode="ltGray">
              <a:xfrm rot="-1341953">
                <a:off x="1194" y="2795"/>
                <a:ext cx="86" cy="12"/>
              </a:xfrm>
              <a:prstGeom prst="rect">
                <a:avLst/>
              </a:prstGeom>
              <a:solidFill>
                <a:schemeClr val="bg2"/>
              </a:solidFill>
              <a:ln w="9525">
                <a:noFill/>
                <a:miter lim="800000"/>
                <a:headEnd/>
                <a:tailEnd/>
              </a:ln>
              <a:effectLst/>
            </p:spPr>
            <p:txBody>
              <a:bodyPr wrap="none" anchor="ctr"/>
              <a:lstStyle/>
              <a:p>
                <a:endParaRPr lang="ru-RU"/>
              </a:p>
            </p:txBody>
          </p:sp>
          <p:sp>
            <p:nvSpPr>
              <p:cNvPr id="99401" name="Rectangle 73"/>
              <p:cNvSpPr>
                <a:spLocks noChangeArrowheads="1"/>
              </p:cNvSpPr>
              <p:nvPr userDrawn="1"/>
            </p:nvSpPr>
            <p:spPr bwMode="ltGray">
              <a:xfrm rot="-1928746">
                <a:off x="1101" y="2628"/>
                <a:ext cx="86" cy="12"/>
              </a:xfrm>
              <a:prstGeom prst="rect">
                <a:avLst/>
              </a:prstGeom>
              <a:solidFill>
                <a:schemeClr val="bg2"/>
              </a:solidFill>
              <a:ln w="9525">
                <a:noFill/>
                <a:miter lim="800000"/>
                <a:headEnd/>
                <a:tailEnd/>
              </a:ln>
              <a:effectLst/>
            </p:spPr>
            <p:txBody>
              <a:bodyPr wrap="none" anchor="ctr"/>
              <a:lstStyle/>
              <a:p>
                <a:endParaRPr lang="ru-RU"/>
              </a:p>
            </p:txBody>
          </p:sp>
          <p:sp>
            <p:nvSpPr>
              <p:cNvPr id="99402" name="Rectangle 74"/>
              <p:cNvSpPr>
                <a:spLocks noChangeArrowheads="1"/>
              </p:cNvSpPr>
              <p:nvPr userDrawn="1"/>
            </p:nvSpPr>
            <p:spPr bwMode="ltGray">
              <a:xfrm rot="-1844175">
                <a:off x="1114" y="2645"/>
                <a:ext cx="86" cy="12"/>
              </a:xfrm>
              <a:prstGeom prst="rect">
                <a:avLst/>
              </a:prstGeom>
              <a:solidFill>
                <a:schemeClr val="bg2"/>
              </a:solidFill>
              <a:ln w="9525">
                <a:noFill/>
                <a:miter lim="800000"/>
                <a:headEnd/>
                <a:tailEnd/>
              </a:ln>
              <a:effectLst/>
            </p:spPr>
            <p:txBody>
              <a:bodyPr wrap="none" anchor="ctr"/>
              <a:lstStyle/>
              <a:p>
                <a:endParaRPr lang="ru-RU"/>
              </a:p>
            </p:txBody>
          </p:sp>
          <p:sp>
            <p:nvSpPr>
              <p:cNvPr id="99403" name="Rectangle 75"/>
              <p:cNvSpPr>
                <a:spLocks noChangeArrowheads="1"/>
              </p:cNvSpPr>
              <p:nvPr userDrawn="1"/>
            </p:nvSpPr>
            <p:spPr bwMode="ltGray">
              <a:xfrm rot="-1752383">
                <a:off x="1129" y="2667"/>
                <a:ext cx="86" cy="12"/>
              </a:xfrm>
              <a:prstGeom prst="rect">
                <a:avLst/>
              </a:prstGeom>
              <a:solidFill>
                <a:schemeClr val="bg2"/>
              </a:solidFill>
              <a:ln w="9525">
                <a:noFill/>
                <a:miter lim="800000"/>
                <a:headEnd/>
                <a:tailEnd/>
              </a:ln>
              <a:effectLst/>
            </p:spPr>
            <p:txBody>
              <a:bodyPr wrap="none" anchor="ctr"/>
              <a:lstStyle/>
              <a:p>
                <a:endParaRPr lang="ru-RU"/>
              </a:p>
            </p:txBody>
          </p:sp>
          <p:sp>
            <p:nvSpPr>
              <p:cNvPr id="99404" name="Rectangle 76"/>
              <p:cNvSpPr>
                <a:spLocks noChangeArrowheads="1"/>
              </p:cNvSpPr>
              <p:nvPr userDrawn="1"/>
            </p:nvSpPr>
            <p:spPr bwMode="ltGray">
              <a:xfrm rot="-1752383">
                <a:off x="1142" y="2684"/>
                <a:ext cx="86" cy="12"/>
              </a:xfrm>
              <a:prstGeom prst="rect">
                <a:avLst/>
              </a:prstGeom>
              <a:solidFill>
                <a:schemeClr val="bg2"/>
              </a:solidFill>
              <a:ln w="9525">
                <a:noFill/>
                <a:miter lim="800000"/>
                <a:headEnd/>
                <a:tailEnd/>
              </a:ln>
              <a:effectLst/>
            </p:spPr>
            <p:txBody>
              <a:bodyPr wrap="none" anchor="ctr"/>
              <a:lstStyle/>
              <a:p>
                <a:endParaRPr lang="ru-RU"/>
              </a:p>
            </p:txBody>
          </p:sp>
          <p:sp>
            <p:nvSpPr>
              <p:cNvPr id="99405" name="Rectangle 77"/>
              <p:cNvSpPr>
                <a:spLocks noChangeArrowheads="1"/>
              </p:cNvSpPr>
              <p:nvPr userDrawn="1"/>
            </p:nvSpPr>
            <p:spPr bwMode="ltGray">
              <a:xfrm rot="-2466736">
                <a:off x="1014" y="2538"/>
                <a:ext cx="86" cy="12"/>
              </a:xfrm>
              <a:prstGeom prst="rect">
                <a:avLst/>
              </a:prstGeom>
              <a:solidFill>
                <a:schemeClr val="bg2"/>
              </a:solidFill>
              <a:ln w="9525">
                <a:noFill/>
                <a:miter lim="800000"/>
                <a:headEnd/>
                <a:tailEnd/>
              </a:ln>
              <a:effectLst/>
            </p:spPr>
            <p:txBody>
              <a:bodyPr wrap="none" anchor="ctr"/>
              <a:lstStyle/>
              <a:p>
                <a:endParaRPr lang="ru-RU"/>
              </a:p>
            </p:txBody>
          </p:sp>
          <p:sp>
            <p:nvSpPr>
              <p:cNvPr id="99406" name="Rectangle 78"/>
              <p:cNvSpPr>
                <a:spLocks noChangeArrowheads="1"/>
              </p:cNvSpPr>
              <p:nvPr userDrawn="1"/>
            </p:nvSpPr>
            <p:spPr bwMode="ltGray">
              <a:xfrm rot="-2466736">
                <a:off x="1035" y="2557"/>
                <a:ext cx="86" cy="12"/>
              </a:xfrm>
              <a:prstGeom prst="rect">
                <a:avLst/>
              </a:prstGeom>
              <a:solidFill>
                <a:schemeClr val="bg2"/>
              </a:solidFill>
              <a:ln w="9525">
                <a:noFill/>
                <a:miter lim="800000"/>
                <a:headEnd/>
                <a:tailEnd/>
              </a:ln>
              <a:effectLst/>
            </p:spPr>
            <p:txBody>
              <a:bodyPr wrap="none" anchor="ctr"/>
              <a:lstStyle/>
              <a:p>
                <a:endParaRPr lang="ru-RU"/>
              </a:p>
            </p:txBody>
          </p:sp>
          <p:sp>
            <p:nvSpPr>
              <p:cNvPr id="99407" name="Rectangle 79"/>
              <p:cNvSpPr>
                <a:spLocks noChangeArrowheads="1"/>
              </p:cNvSpPr>
              <p:nvPr userDrawn="1"/>
            </p:nvSpPr>
            <p:spPr bwMode="ltGray">
              <a:xfrm rot="-2466736">
                <a:off x="1050" y="2574"/>
                <a:ext cx="86" cy="12"/>
              </a:xfrm>
              <a:prstGeom prst="rect">
                <a:avLst/>
              </a:prstGeom>
              <a:solidFill>
                <a:schemeClr val="bg2"/>
              </a:solidFill>
              <a:ln w="9525">
                <a:noFill/>
                <a:miter lim="800000"/>
                <a:headEnd/>
                <a:tailEnd/>
              </a:ln>
              <a:effectLst/>
            </p:spPr>
            <p:txBody>
              <a:bodyPr wrap="none" anchor="ctr"/>
              <a:lstStyle/>
              <a:p>
                <a:endParaRPr lang="ru-RU"/>
              </a:p>
            </p:txBody>
          </p:sp>
          <p:sp>
            <p:nvSpPr>
              <p:cNvPr id="99408" name="Rectangle 80"/>
              <p:cNvSpPr>
                <a:spLocks noChangeArrowheads="1"/>
              </p:cNvSpPr>
              <p:nvPr userDrawn="1"/>
            </p:nvSpPr>
            <p:spPr bwMode="ltGray">
              <a:xfrm rot="-2342866">
                <a:off x="1068" y="2590"/>
                <a:ext cx="86" cy="12"/>
              </a:xfrm>
              <a:prstGeom prst="rect">
                <a:avLst/>
              </a:prstGeom>
              <a:solidFill>
                <a:schemeClr val="bg2"/>
              </a:solidFill>
              <a:ln w="9525">
                <a:noFill/>
                <a:miter lim="800000"/>
                <a:headEnd/>
                <a:tailEnd/>
              </a:ln>
              <a:effectLst/>
            </p:spPr>
            <p:txBody>
              <a:bodyPr wrap="none" anchor="ctr"/>
              <a:lstStyle/>
              <a:p>
                <a:endParaRPr lang="ru-RU"/>
              </a:p>
            </p:txBody>
          </p:sp>
          <p:sp>
            <p:nvSpPr>
              <p:cNvPr id="99409" name="Freeform 81"/>
              <p:cNvSpPr>
                <a:spLocks/>
              </p:cNvSpPr>
              <p:nvPr userDrawn="1"/>
            </p:nvSpPr>
            <p:spPr bwMode="ltGray">
              <a:xfrm>
                <a:off x="486" y="2563"/>
                <a:ext cx="180" cy="151"/>
              </a:xfrm>
              <a:custGeom>
                <a:avLst/>
                <a:gdLst/>
                <a:ahLst/>
                <a:cxnLst>
                  <a:cxn ang="0">
                    <a:pos x="0" y="144"/>
                  </a:cxn>
                  <a:cxn ang="0">
                    <a:pos x="28" y="147"/>
                  </a:cxn>
                  <a:cxn ang="0">
                    <a:pos x="64" y="46"/>
                  </a:cxn>
                  <a:cxn ang="0">
                    <a:pos x="94" y="151"/>
                  </a:cxn>
                  <a:cxn ang="0">
                    <a:pos x="129" y="151"/>
                  </a:cxn>
                  <a:cxn ang="0">
                    <a:pos x="180" y="9"/>
                  </a:cxn>
                  <a:cxn ang="0">
                    <a:pos x="148" y="10"/>
                  </a:cxn>
                  <a:cxn ang="0">
                    <a:pos x="112" y="112"/>
                  </a:cxn>
                  <a:cxn ang="0">
                    <a:pos x="79" y="0"/>
                  </a:cxn>
                  <a:cxn ang="0">
                    <a:pos x="48" y="0"/>
                  </a:cxn>
                  <a:cxn ang="0">
                    <a:pos x="0" y="144"/>
                  </a:cxn>
                </a:cxnLst>
                <a:rect l="0" t="0" r="r" b="b"/>
                <a:pathLst>
                  <a:path w="180" h="151">
                    <a:moveTo>
                      <a:pt x="0" y="144"/>
                    </a:moveTo>
                    <a:lnTo>
                      <a:pt x="28" y="147"/>
                    </a:lnTo>
                    <a:lnTo>
                      <a:pt x="64" y="46"/>
                    </a:lnTo>
                    <a:lnTo>
                      <a:pt x="94" y="151"/>
                    </a:lnTo>
                    <a:lnTo>
                      <a:pt x="129" y="151"/>
                    </a:lnTo>
                    <a:lnTo>
                      <a:pt x="180" y="9"/>
                    </a:lnTo>
                    <a:lnTo>
                      <a:pt x="148" y="10"/>
                    </a:lnTo>
                    <a:lnTo>
                      <a:pt x="112" y="112"/>
                    </a:lnTo>
                    <a:lnTo>
                      <a:pt x="79" y="0"/>
                    </a:lnTo>
                    <a:lnTo>
                      <a:pt x="48" y="0"/>
                    </a:lnTo>
                    <a:lnTo>
                      <a:pt x="0" y="144"/>
                    </a:lnTo>
                    <a:close/>
                  </a:path>
                </a:pathLst>
              </a:custGeom>
              <a:solidFill>
                <a:schemeClr val="bg2"/>
              </a:solidFill>
              <a:ln w="9525">
                <a:noFill/>
                <a:round/>
                <a:headEnd/>
                <a:tailEnd/>
              </a:ln>
              <a:effectLst/>
            </p:spPr>
            <p:txBody>
              <a:bodyPr/>
              <a:lstStyle/>
              <a:p>
                <a:endParaRPr lang="ru-RU"/>
              </a:p>
            </p:txBody>
          </p:sp>
          <p:sp>
            <p:nvSpPr>
              <p:cNvPr id="99410" name="Rectangle 82"/>
              <p:cNvSpPr>
                <a:spLocks noChangeArrowheads="1"/>
              </p:cNvSpPr>
              <p:nvPr userDrawn="1"/>
            </p:nvSpPr>
            <p:spPr bwMode="ltGray">
              <a:xfrm rot="6575641">
                <a:off x="-217" y="3138"/>
                <a:ext cx="1226" cy="12"/>
              </a:xfrm>
              <a:prstGeom prst="rect">
                <a:avLst/>
              </a:prstGeom>
              <a:solidFill>
                <a:schemeClr val="bg2"/>
              </a:solidFill>
              <a:ln w="9525">
                <a:noFill/>
                <a:miter lim="800000"/>
                <a:headEnd/>
                <a:tailEnd/>
              </a:ln>
              <a:effectLst/>
            </p:spPr>
            <p:txBody>
              <a:bodyPr wrap="none" anchor="ctr"/>
              <a:lstStyle/>
              <a:p>
                <a:endParaRPr lang="ru-RU"/>
              </a:p>
            </p:txBody>
          </p:sp>
          <p:sp>
            <p:nvSpPr>
              <p:cNvPr id="99411" name="Rectangle 83"/>
              <p:cNvSpPr>
                <a:spLocks noChangeArrowheads="1"/>
              </p:cNvSpPr>
              <p:nvPr userDrawn="1"/>
            </p:nvSpPr>
            <p:spPr bwMode="ltGray">
              <a:xfrm rot="238799">
                <a:off x="4" y="3146"/>
                <a:ext cx="1031" cy="12"/>
              </a:xfrm>
              <a:prstGeom prst="rect">
                <a:avLst/>
              </a:prstGeom>
              <a:solidFill>
                <a:schemeClr val="bg2"/>
              </a:solidFill>
              <a:ln w="9525">
                <a:noFill/>
                <a:miter lim="800000"/>
                <a:headEnd/>
                <a:tailEnd/>
              </a:ln>
              <a:effectLst/>
            </p:spPr>
            <p:txBody>
              <a:bodyPr wrap="none" anchor="ctr"/>
              <a:lstStyle/>
              <a:p>
                <a:endParaRPr lang="ru-RU"/>
              </a:p>
            </p:txBody>
          </p:sp>
          <p:sp>
            <p:nvSpPr>
              <p:cNvPr id="99412" name="Rectangle 84"/>
              <p:cNvSpPr>
                <a:spLocks noChangeArrowheads="1"/>
              </p:cNvSpPr>
              <p:nvPr userDrawn="1"/>
            </p:nvSpPr>
            <p:spPr bwMode="ltGray">
              <a:xfrm rot="-2957028">
                <a:off x="907" y="2473"/>
                <a:ext cx="81" cy="12"/>
              </a:xfrm>
              <a:prstGeom prst="rect">
                <a:avLst/>
              </a:prstGeom>
              <a:solidFill>
                <a:schemeClr val="bg2"/>
              </a:solidFill>
              <a:ln w="9525">
                <a:noFill/>
                <a:miter lim="800000"/>
                <a:headEnd/>
                <a:tailEnd/>
              </a:ln>
              <a:effectLst/>
            </p:spPr>
            <p:txBody>
              <a:bodyPr wrap="none" anchor="ctr"/>
              <a:lstStyle/>
              <a:p>
                <a:endParaRPr lang="ru-RU"/>
              </a:p>
            </p:txBody>
          </p:sp>
          <p:sp>
            <p:nvSpPr>
              <p:cNvPr id="99413" name="Rectangle 85"/>
              <p:cNvSpPr>
                <a:spLocks noChangeArrowheads="1"/>
              </p:cNvSpPr>
              <p:nvPr userDrawn="1"/>
            </p:nvSpPr>
            <p:spPr bwMode="ltGray">
              <a:xfrm rot="-2957028">
                <a:off x="930" y="2486"/>
                <a:ext cx="81" cy="12"/>
              </a:xfrm>
              <a:prstGeom prst="rect">
                <a:avLst/>
              </a:prstGeom>
              <a:solidFill>
                <a:schemeClr val="bg2"/>
              </a:solidFill>
              <a:ln w="9525">
                <a:noFill/>
                <a:miter lim="800000"/>
                <a:headEnd/>
                <a:tailEnd/>
              </a:ln>
              <a:effectLst/>
            </p:spPr>
            <p:txBody>
              <a:bodyPr wrap="none" anchor="ctr"/>
              <a:lstStyle/>
              <a:p>
                <a:endParaRPr lang="ru-RU"/>
              </a:p>
            </p:txBody>
          </p:sp>
          <p:sp>
            <p:nvSpPr>
              <p:cNvPr id="99414" name="Rectangle 86"/>
              <p:cNvSpPr>
                <a:spLocks noChangeArrowheads="1"/>
              </p:cNvSpPr>
              <p:nvPr userDrawn="1"/>
            </p:nvSpPr>
            <p:spPr bwMode="ltGray">
              <a:xfrm rot="-2957028">
                <a:off x="954" y="2497"/>
                <a:ext cx="86" cy="12"/>
              </a:xfrm>
              <a:prstGeom prst="rect">
                <a:avLst/>
              </a:prstGeom>
              <a:solidFill>
                <a:schemeClr val="bg2"/>
              </a:solidFill>
              <a:ln w="9525">
                <a:noFill/>
                <a:miter lim="800000"/>
                <a:headEnd/>
                <a:tailEnd/>
              </a:ln>
              <a:effectLst/>
            </p:spPr>
            <p:txBody>
              <a:bodyPr wrap="none" anchor="ctr"/>
              <a:lstStyle/>
              <a:p>
                <a:endParaRPr lang="ru-RU"/>
              </a:p>
            </p:txBody>
          </p:sp>
          <p:sp>
            <p:nvSpPr>
              <p:cNvPr id="99415" name="Rectangle 87"/>
              <p:cNvSpPr>
                <a:spLocks noChangeArrowheads="1"/>
              </p:cNvSpPr>
              <p:nvPr userDrawn="1"/>
            </p:nvSpPr>
            <p:spPr bwMode="ltGray">
              <a:xfrm rot="-2661033">
                <a:off x="974" y="2509"/>
                <a:ext cx="86" cy="12"/>
              </a:xfrm>
              <a:prstGeom prst="rect">
                <a:avLst/>
              </a:prstGeom>
              <a:solidFill>
                <a:schemeClr val="bg2"/>
              </a:solidFill>
              <a:ln w="9525">
                <a:noFill/>
                <a:miter lim="800000"/>
                <a:headEnd/>
                <a:tailEnd/>
              </a:ln>
              <a:effectLst/>
            </p:spPr>
            <p:txBody>
              <a:bodyPr wrap="none" anchor="ctr"/>
              <a:lstStyle/>
              <a:p>
                <a:endParaRPr lang="ru-RU"/>
              </a:p>
            </p:txBody>
          </p:sp>
          <p:sp>
            <p:nvSpPr>
              <p:cNvPr id="99416" name="Rectangle 88"/>
              <p:cNvSpPr>
                <a:spLocks noChangeArrowheads="1"/>
              </p:cNvSpPr>
              <p:nvPr userDrawn="1"/>
            </p:nvSpPr>
            <p:spPr bwMode="ltGray">
              <a:xfrm rot="-3638503">
                <a:off x="788" y="2426"/>
                <a:ext cx="75" cy="12"/>
              </a:xfrm>
              <a:prstGeom prst="rect">
                <a:avLst/>
              </a:prstGeom>
              <a:solidFill>
                <a:schemeClr val="bg2"/>
              </a:solidFill>
              <a:ln w="9525">
                <a:noFill/>
                <a:miter lim="800000"/>
                <a:headEnd/>
                <a:tailEnd/>
              </a:ln>
              <a:effectLst/>
            </p:spPr>
            <p:txBody>
              <a:bodyPr wrap="none" anchor="ctr"/>
              <a:lstStyle/>
              <a:p>
                <a:endParaRPr lang="ru-RU"/>
              </a:p>
            </p:txBody>
          </p:sp>
          <p:sp>
            <p:nvSpPr>
              <p:cNvPr id="99417" name="Rectangle 89"/>
              <p:cNvSpPr>
                <a:spLocks noChangeArrowheads="1"/>
              </p:cNvSpPr>
              <p:nvPr userDrawn="1"/>
            </p:nvSpPr>
            <p:spPr bwMode="ltGray">
              <a:xfrm rot="-3638503">
                <a:off x="815" y="2434"/>
                <a:ext cx="75" cy="12"/>
              </a:xfrm>
              <a:prstGeom prst="rect">
                <a:avLst/>
              </a:prstGeom>
              <a:solidFill>
                <a:schemeClr val="bg2"/>
              </a:solidFill>
              <a:ln w="9525">
                <a:noFill/>
                <a:miter lim="800000"/>
                <a:headEnd/>
                <a:tailEnd/>
              </a:ln>
              <a:effectLst/>
            </p:spPr>
            <p:txBody>
              <a:bodyPr wrap="none" anchor="ctr"/>
              <a:lstStyle/>
              <a:p>
                <a:endParaRPr lang="ru-RU"/>
              </a:p>
            </p:txBody>
          </p:sp>
          <p:sp>
            <p:nvSpPr>
              <p:cNvPr id="99418" name="Rectangle 90"/>
              <p:cNvSpPr>
                <a:spLocks noChangeArrowheads="1"/>
              </p:cNvSpPr>
              <p:nvPr userDrawn="1"/>
            </p:nvSpPr>
            <p:spPr bwMode="ltGray">
              <a:xfrm rot="-3514633">
                <a:off x="837" y="2441"/>
                <a:ext cx="81" cy="12"/>
              </a:xfrm>
              <a:prstGeom prst="rect">
                <a:avLst/>
              </a:prstGeom>
              <a:solidFill>
                <a:schemeClr val="bg2"/>
              </a:solidFill>
              <a:ln w="9525">
                <a:noFill/>
                <a:miter lim="800000"/>
                <a:headEnd/>
                <a:tailEnd/>
              </a:ln>
              <a:effectLst/>
            </p:spPr>
            <p:txBody>
              <a:bodyPr wrap="none" anchor="ctr"/>
              <a:lstStyle/>
              <a:p>
                <a:endParaRPr lang="ru-RU"/>
              </a:p>
            </p:txBody>
          </p:sp>
          <p:sp>
            <p:nvSpPr>
              <p:cNvPr id="99419" name="Rectangle 91"/>
              <p:cNvSpPr>
                <a:spLocks noChangeArrowheads="1"/>
              </p:cNvSpPr>
              <p:nvPr userDrawn="1"/>
            </p:nvSpPr>
            <p:spPr bwMode="ltGray">
              <a:xfrm rot="-3220799">
                <a:off x="862" y="2453"/>
                <a:ext cx="81" cy="12"/>
              </a:xfrm>
              <a:prstGeom prst="rect">
                <a:avLst/>
              </a:prstGeom>
              <a:solidFill>
                <a:schemeClr val="bg2"/>
              </a:solidFill>
              <a:ln w="9525">
                <a:noFill/>
                <a:miter lim="800000"/>
                <a:headEnd/>
                <a:tailEnd/>
              </a:ln>
              <a:effectLst/>
            </p:spPr>
            <p:txBody>
              <a:bodyPr wrap="none" anchor="ctr"/>
              <a:lstStyle/>
              <a:p>
                <a:endParaRPr lang="ru-RU"/>
              </a:p>
            </p:txBody>
          </p:sp>
          <p:sp>
            <p:nvSpPr>
              <p:cNvPr id="99420" name="Rectangle 92"/>
              <p:cNvSpPr>
                <a:spLocks noChangeArrowheads="1"/>
              </p:cNvSpPr>
              <p:nvPr userDrawn="1"/>
            </p:nvSpPr>
            <p:spPr bwMode="ltGray">
              <a:xfrm rot="-4338250">
                <a:off x="649" y="2396"/>
                <a:ext cx="75" cy="12"/>
              </a:xfrm>
              <a:prstGeom prst="rect">
                <a:avLst/>
              </a:prstGeom>
              <a:solidFill>
                <a:schemeClr val="bg2"/>
              </a:solidFill>
              <a:ln w="9525">
                <a:noFill/>
                <a:miter lim="800000"/>
                <a:headEnd/>
                <a:tailEnd/>
              </a:ln>
              <a:effectLst/>
            </p:spPr>
            <p:txBody>
              <a:bodyPr wrap="none" anchor="ctr"/>
              <a:lstStyle/>
              <a:p>
                <a:endParaRPr lang="ru-RU"/>
              </a:p>
            </p:txBody>
          </p:sp>
          <p:sp>
            <p:nvSpPr>
              <p:cNvPr id="99421" name="Rectangle 93"/>
              <p:cNvSpPr>
                <a:spLocks noChangeArrowheads="1"/>
              </p:cNvSpPr>
              <p:nvPr userDrawn="1"/>
            </p:nvSpPr>
            <p:spPr bwMode="ltGray">
              <a:xfrm rot="-4250359">
                <a:off x="677" y="2402"/>
                <a:ext cx="75" cy="12"/>
              </a:xfrm>
              <a:prstGeom prst="rect">
                <a:avLst/>
              </a:prstGeom>
              <a:solidFill>
                <a:schemeClr val="bg2"/>
              </a:solidFill>
              <a:ln w="9525">
                <a:noFill/>
                <a:miter lim="800000"/>
                <a:headEnd/>
                <a:tailEnd/>
              </a:ln>
              <a:effectLst/>
            </p:spPr>
            <p:txBody>
              <a:bodyPr wrap="none" anchor="ctr"/>
              <a:lstStyle/>
              <a:p>
                <a:endParaRPr lang="ru-RU"/>
              </a:p>
            </p:txBody>
          </p:sp>
          <p:sp>
            <p:nvSpPr>
              <p:cNvPr id="99422" name="Rectangle 94"/>
              <p:cNvSpPr>
                <a:spLocks noChangeArrowheads="1"/>
              </p:cNvSpPr>
              <p:nvPr userDrawn="1"/>
            </p:nvSpPr>
            <p:spPr bwMode="ltGray">
              <a:xfrm rot="-4250359">
                <a:off x="707" y="2407"/>
                <a:ext cx="75" cy="12"/>
              </a:xfrm>
              <a:prstGeom prst="rect">
                <a:avLst/>
              </a:prstGeom>
              <a:solidFill>
                <a:schemeClr val="bg2"/>
              </a:solidFill>
              <a:ln w="9525">
                <a:noFill/>
                <a:miter lim="800000"/>
                <a:headEnd/>
                <a:tailEnd/>
              </a:ln>
              <a:effectLst/>
            </p:spPr>
            <p:txBody>
              <a:bodyPr wrap="none" anchor="ctr"/>
              <a:lstStyle/>
              <a:p>
                <a:endParaRPr lang="ru-RU"/>
              </a:p>
            </p:txBody>
          </p:sp>
          <p:sp>
            <p:nvSpPr>
              <p:cNvPr id="99423" name="Rectangle 95"/>
              <p:cNvSpPr>
                <a:spLocks noChangeArrowheads="1"/>
              </p:cNvSpPr>
              <p:nvPr userDrawn="1"/>
            </p:nvSpPr>
            <p:spPr bwMode="ltGray">
              <a:xfrm rot="-3989246">
                <a:off x="737" y="2411"/>
                <a:ext cx="75" cy="12"/>
              </a:xfrm>
              <a:prstGeom prst="rect">
                <a:avLst/>
              </a:prstGeom>
              <a:solidFill>
                <a:schemeClr val="bg2"/>
              </a:solidFill>
              <a:ln w="9525">
                <a:noFill/>
                <a:miter lim="800000"/>
                <a:headEnd/>
                <a:tailEnd/>
              </a:ln>
              <a:effectLst/>
            </p:spPr>
            <p:txBody>
              <a:bodyPr wrap="none" anchor="ctr"/>
              <a:lstStyle/>
              <a:p>
                <a:endParaRPr lang="ru-RU"/>
              </a:p>
            </p:txBody>
          </p:sp>
          <p:sp>
            <p:nvSpPr>
              <p:cNvPr id="99424" name="Rectangle 96"/>
              <p:cNvSpPr>
                <a:spLocks noChangeArrowheads="1"/>
              </p:cNvSpPr>
              <p:nvPr userDrawn="1"/>
            </p:nvSpPr>
            <p:spPr bwMode="ltGray">
              <a:xfrm rot="-4862215">
                <a:off x="503" y="2395"/>
                <a:ext cx="69" cy="12"/>
              </a:xfrm>
              <a:prstGeom prst="rect">
                <a:avLst/>
              </a:prstGeom>
              <a:solidFill>
                <a:schemeClr val="bg2"/>
              </a:solidFill>
              <a:ln w="9525">
                <a:noFill/>
                <a:miter lim="800000"/>
                <a:headEnd/>
                <a:tailEnd/>
              </a:ln>
              <a:effectLst/>
            </p:spPr>
            <p:txBody>
              <a:bodyPr wrap="none" anchor="ctr"/>
              <a:lstStyle/>
              <a:p>
                <a:endParaRPr lang="ru-RU"/>
              </a:p>
            </p:txBody>
          </p:sp>
          <p:sp>
            <p:nvSpPr>
              <p:cNvPr id="99425" name="Rectangle 97"/>
              <p:cNvSpPr>
                <a:spLocks noChangeArrowheads="1"/>
              </p:cNvSpPr>
              <p:nvPr userDrawn="1"/>
            </p:nvSpPr>
            <p:spPr bwMode="ltGray">
              <a:xfrm rot="-4673370">
                <a:off x="533" y="2393"/>
                <a:ext cx="75" cy="12"/>
              </a:xfrm>
              <a:prstGeom prst="rect">
                <a:avLst/>
              </a:prstGeom>
              <a:solidFill>
                <a:schemeClr val="bg2"/>
              </a:solidFill>
              <a:ln w="9525">
                <a:noFill/>
                <a:miter lim="800000"/>
                <a:headEnd/>
                <a:tailEnd/>
              </a:ln>
              <a:effectLst/>
            </p:spPr>
            <p:txBody>
              <a:bodyPr wrap="none" anchor="ctr"/>
              <a:lstStyle/>
              <a:p>
                <a:endParaRPr lang="ru-RU"/>
              </a:p>
            </p:txBody>
          </p:sp>
          <p:sp>
            <p:nvSpPr>
              <p:cNvPr id="99426" name="Rectangle 98"/>
              <p:cNvSpPr>
                <a:spLocks noChangeArrowheads="1"/>
              </p:cNvSpPr>
              <p:nvPr userDrawn="1"/>
            </p:nvSpPr>
            <p:spPr bwMode="ltGray">
              <a:xfrm rot="-4646721">
                <a:off x="563" y="2390"/>
                <a:ext cx="75" cy="12"/>
              </a:xfrm>
              <a:prstGeom prst="rect">
                <a:avLst/>
              </a:prstGeom>
              <a:solidFill>
                <a:schemeClr val="bg2"/>
              </a:solidFill>
              <a:ln w="9525">
                <a:noFill/>
                <a:miter lim="800000"/>
                <a:headEnd/>
                <a:tailEnd/>
              </a:ln>
              <a:effectLst/>
            </p:spPr>
            <p:txBody>
              <a:bodyPr wrap="none" anchor="ctr"/>
              <a:lstStyle/>
              <a:p>
                <a:endParaRPr lang="ru-RU"/>
              </a:p>
            </p:txBody>
          </p:sp>
          <p:sp>
            <p:nvSpPr>
              <p:cNvPr id="99427" name="Rectangle 99"/>
              <p:cNvSpPr>
                <a:spLocks noChangeArrowheads="1"/>
              </p:cNvSpPr>
              <p:nvPr userDrawn="1"/>
            </p:nvSpPr>
            <p:spPr bwMode="ltGray">
              <a:xfrm rot="-4580623">
                <a:off x="594" y="2391"/>
                <a:ext cx="75" cy="12"/>
              </a:xfrm>
              <a:prstGeom prst="rect">
                <a:avLst/>
              </a:prstGeom>
              <a:solidFill>
                <a:schemeClr val="bg2"/>
              </a:solidFill>
              <a:ln w="9525">
                <a:noFill/>
                <a:miter lim="800000"/>
                <a:headEnd/>
                <a:tailEnd/>
              </a:ln>
              <a:effectLst/>
            </p:spPr>
            <p:txBody>
              <a:bodyPr wrap="none" anchor="ctr"/>
              <a:lstStyle/>
              <a:p>
                <a:endParaRPr lang="ru-RU"/>
              </a:p>
            </p:txBody>
          </p:sp>
          <p:sp>
            <p:nvSpPr>
              <p:cNvPr id="99428" name="Rectangle 100"/>
              <p:cNvSpPr>
                <a:spLocks noChangeArrowheads="1"/>
              </p:cNvSpPr>
              <p:nvPr userDrawn="1"/>
            </p:nvSpPr>
            <p:spPr bwMode="ltGray">
              <a:xfrm rot="-5195129">
                <a:off x="355" y="2414"/>
                <a:ext cx="69" cy="12"/>
              </a:xfrm>
              <a:prstGeom prst="rect">
                <a:avLst/>
              </a:prstGeom>
              <a:solidFill>
                <a:schemeClr val="bg2"/>
              </a:solidFill>
              <a:ln w="9525">
                <a:noFill/>
                <a:miter lim="800000"/>
                <a:headEnd/>
                <a:tailEnd/>
              </a:ln>
              <a:effectLst/>
            </p:spPr>
            <p:txBody>
              <a:bodyPr wrap="none" anchor="ctr"/>
              <a:lstStyle/>
              <a:p>
                <a:endParaRPr lang="ru-RU"/>
              </a:p>
            </p:txBody>
          </p:sp>
          <p:sp>
            <p:nvSpPr>
              <p:cNvPr id="99429" name="Rectangle 101"/>
              <p:cNvSpPr>
                <a:spLocks noChangeArrowheads="1"/>
              </p:cNvSpPr>
              <p:nvPr userDrawn="1"/>
            </p:nvSpPr>
            <p:spPr bwMode="ltGray">
              <a:xfrm rot="-5360484">
                <a:off x="385" y="2409"/>
                <a:ext cx="69" cy="12"/>
              </a:xfrm>
              <a:prstGeom prst="rect">
                <a:avLst/>
              </a:prstGeom>
              <a:solidFill>
                <a:schemeClr val="bg2"/>
              </a:solidFill>
              <a:ln w="9525">
                <a:noFill/>
                <a:miter lim="800000"/>
                <a:headEnd/>
                <a:tailEnd/>
              </a:ln>
              <a:effectLst/>
            </p:spPr>
            <p:txBody>
              <a:bodyPr wrap="none" anchor="ctr"/>
              <a:lstStyle/>
              <a:p>
                <a:endParaRPr lang="ru-RU"/>
              </a:p>
            </p:txBody>
          </p:sp>
          <p:sp>
            <p:nvSpPr>
              <p:cNvPr id="99430" name="Rectangle 102"/>
              <p:cNvSpPr>
                <a:spLocks noChangeArrowheads="1"/>
              </p:cNvSpPr>
              <p:nvPr userDrawn="1"/>
            </p:nvSpPr>
            <p:spPr bwMode="ltGray">
              <a:xfrm rot="-5288939">
                <a:off x="418" y="2405"/>
                <a:ext cx="69" cy="12"/>
              </a:xfrm>
              <a:prstGeom prst="rect">
                <a:avLst/>
              </a:prstGeom>
              <a:solidFill>
                <a:schemeClr val="bg2"/>
              </a:solidFill>
              <a:ln w="9525">
                <a:noFill/>
                <a:miter lim="800000"/>
                <a:headEnd/>
                <a:tailEnd/>
              </a:ln>
              <a:effectLst/>
            </p:spPr>
            <p:txBody>
              <a:bodyPr wrap="none" anchor="ctr"/>
              <a:lstStyle/>
              <a:p>
                <a:endParaRPr lang="ru-RU"/>
              </a:p>
            </p:txBody>
          </p:sp>
          <p:sp>
            <p:nvSpPr>
              <p:cNvPr id="99431" name="Rectangle 103"/>
              <p:cNvSpPr>
                <a:spLocks noChangeArrowheads="1"/>
              </p:cNvSpPr>
              <p:nvPr userDrawn="1"/>
            </p:nvSpPr>
            <p:spPr bwMode="ltGray">
              <a:xfrm rot="-5164854">
                <a:off x="449" y="2400"/>
                <a:ext cx="69" cy="12"/>
              </a:xfrm>
              <a:prstGeom prst="rect">
                <a:avLst/>
              </a:prstGeom>
              <a:solidFill>
                <a:schemeClr val="bg2"/>
              </a:solidFill>
              <a:ln w="9525">
                <a:noFill/>
                <a:miter lim="800000"/>
                <a:headEnd/>
                <a:tailEnd/>
              </a:ln>
              <a:effectLst/>
            </p:spPr>
            <p:txBody>
              <a:bodyPr wrap="none" anchor="ctr"/>
              <a:lstStyle/>
              <a:p>
                <a:endParaRPr lang="ru-RU"/>
              </a:p>
            </p:txBody>
          </p:sp>
          <p:sp>
            <p:nvSpPr>
              <p:cNvPr id="99432" name="Rectangle 104"/>
              <p:cNvSpPr>
                <a:spLocks noChangeArrowheads="1"/>
              </p:cNvSpPr>
              <p:nvPr userDrawn="1"/>
            </p:nvSpPr>
            <p:spPr bwMode="ltGray">
              <a:xfrm rot="-6132163">
                <a:off x="206" y="2458"/>
                <a:ext cx="63" cy="12"/>
              </a:xfrm>
              <a:prstGeom prst="rect">
                <a:avLst/>
              </a:prstGeom>
              <a:solidFill>
                <a:schemeClr val="bg2"/>
              </a:solidFill>
              <a:ln w="9525">
                <a:noFill/>
                <a:miter lim="800000"/>
                <a:headEnd/>
                <a:tailEnd/>
              </a:ln>
              <a:effectLst/>
            </p:spPr>
            <p:txBody>
              <a:bodyPr wrap="none" anchor="ctr"/>
              <a:lstStyle/>
              <a:p>
                <a:endParaRPr lang="ru-RU"/>
              </a:p>
            </p:txBody>
          </p:sp>
          <p:sp>
            <p:nvSpPr>
              <p:cNvPr id="99433" name="Rectangle 105"/>
              <p:cNvSpPr>
                <a:spLocks noChangeArrowheads="1"/>
              </p:cNvSpPr>
              <p:nvPr userDrawn="1"/>
            </p:nvSpPr>
            <p:spPr bwMode="ltGray">
              <a:xfrm rot="-6220433">
                <a:off x="237" y="2448"/>
                <a:ext cx="63" cy="12"/>
              </a:xfrm>
              <a:prstGeom prst="rect">
                <a:avLst/>
              </a:prstGeom>
              <a:solidFill>
                <a:schemeClr val="bg2"/>
              </a:solidFill>
              <a:ln w="9525">
                <a:noFill/>
                <a:miter lim="800000"/>
                <a:headEnd/>
                <a:tailEnd/>
              </a:ln>
              <a:effectLst/>
            </p:spPr>
            <p:txBody>
              <a:bodyPr wrap="none" anchor="ctr"/>
              <a:lstStyle/>
              <a:p>
                <a:endParaRPr lang="ru-RU"/>
              </a:p>
            </p:txBody>
          </p:sp>
          <p:sp>
            <p:nvSpPr>
              <p:cNvPr id="99434" name="Rectangle 106"/>
              <p:cNvSpPr>
                <a:spLocks noChangeArrowheads="1"/>
              </p:cNvSpPr>
              <p:nvPr userDrawn="1"/>
            </p:nvSpPr>
            <p:spPr bwMode="ltGray">
              <a:xfrm rot="-6110943">
                <a:off x="266" y="2438"/>
                <a:ext cx="63" cy="12"/>
              </a:xfrm>
              <a:prstGeom prst="rect">
                <a:avLst/>
              </a:prstGeom>
              <a:solidFill>
                <a:schemeClr val="bg2"/>
              </a:solidFill>
              <a:ln w="9525">
                <a:noFill/>
                <a:miter lim="800000"/>
                <a:headEnd/>
                <a:tailEnd/>
              </a:ln>
              <a:effectLst/>
            </p:spPr>
            <p:txBody>
              <a:bodyPr wrap="none" anchor="ctr"/>
              <a:lstStyle/>
              <a:p>
                <a:endParaRPr lang="ru-RU"/>
              </a:p>
            </p:txBody>
          </p:sp>
          <p:sp>
            <p:nvSpPr>
              <p:cNvPr id="99435" name="Rectangle 107"/>
              <p:cNvSpPr>
                <a:spLocks noChangeArrowheads="1"/>
              </p:cNvSpPr>
              <p:nvPr userDrawn="1"/>
            </p:nvSpPr>
            <p:spPr bwMode="ltGray">
              <a:xfrm rot="-5919570">
                <a:off x="292" y="2427"/>
                <a:ext cx="69" cy="12"/>
              </a:xfrm>
              <a:prstGeom prst="rect">
                <a:avLst/>
              </a:prstGeom>
              <a:solidFill>
                <a:schemeClr val="bg2"/>
              </a:solidFill>
              <a:ln w="9525">
                <a:noFill/>
                <a:miter lim="800000"/>
                <a:headEnd/>
                <a:tailEnd/>
              </a:ln>
              <a:effectLst/>
            </p:spPr>
            <p:txBody>
              <a:bodyPr wrap="none" anchor="ctr"/>
              <a:lstStyle/>
              <a:p>
                <a:endParaRPr lang="ru-RU"/>
              </a:p>
            </p:txBody>
          </p:sp>
          <p:sp>
            <p:nvSpPr>
              <p:cNvPr id="99436" name="Rectangle 108"/>
              <p:cNvSpPr>
                <a:spLocks noChangeArrowheads="1"/>
              </p:cNvSpPr>
              <p:nvPr userDrawn="1"/>
            </p:nvSpPr>
            <p:spPr bwMode="ltGray">
              <a:xfrm rot="-7376291">
                <a:off x="5" y="2549"/>
                <a:ext cx="63" cy="12"/>
              </a:xfrm>
              <a:prstGeom prst="rect">
                <a:avLst/>
              </a:prstGeom>
              <a:solidFill>
                <a:schemeClr val="bg2"/>
              </a:solidFill>
              <a:ln w="9525">
                <a:noFill/>
                <a:miter lim="800000"/>
                <a:headEnd/>
                <a:tailEnd/>
              </a:ln>
              <a:effectLst/>
            </p:spPr>
            <p:txBody>
              <a:bodyPr wrap="none" anchor="ctr"/>
              <a:lstStyle/>
              <a:p>
                <a:endParaRPr lang="ru-RU"/>
              </a:p>
            </p:txBody>
          </p:sp>
          <p:sp>
            <p:nvSpPr>
              <p:cNvPr id="99437" name="Rectangle 109"/>
              <p:cNvSpPr>
                <a:spLocks noChangeArrowheads="1"/>
              </p:cNvSpPr>
              <p:nvPr userDrawn="1"/>
            </p:nvSpPr>
            <p:spPr bwMode="ltGray">
              <a:xfrm rot="-7168347">
                <a:off x="64" y="2517"/>
                <a:ext cx="63" cy="12"/>
              </a:xfrm>
              <a:prstGeom prst="rect">
                <a:avLst/>
              </a:prstGeom>
              <a:solidFill>
                <a:schemeClr val="bg2"/>
              </a:solidFill>
              <a:ln w="9525">
                <a:noFill/>
                <a:miter lim="800000"/>
                <a:headEnd/>
                <a:tailEnd/>
              </a:ln>
              <a:effectLst/>
            </p:spPr>
            <p:txBody>
              <a:bodyPr wrap="none" anchor="ctr"/>
              <a:lstStyle/>
              <a:p>
                <a:endParaRPr lang="ru-RU"/>
              </a:p>
            </p:txBody>
          </p:sp>
          <p:sp>
            <p:nvSpPr>
              <p:cNvPr id="99438" name="Rectangle 110"/>
              <p:cNvSpPr>
                <a:spLocks noChangeArrowheads="1"/>
              </p:cNvSpPr>
              <p:nvPr userDrawn="1"/>
            </p:nvSpPr>
            <p:spPr bwMode="ltGray">
              <a:xfrm rot="-6802416">
                <a:off x="92" y="2502"/>
                <a:ext cx="63" cy="12"/>
              </a:xfrm>
              <a:prstGeom prst="rect">
                <a:avLst/>
              </a:prstGeom>
              <a:solidFill>
                <a:schemeClr val="bg2"/>
              </a:solidFill>
              <a:ln w="9525">
                <a:noFill/>
                <a:miter lim="800000"/>
                <a:headEnd/>
                <a:tailEnd/>
              </a:ln>
              <a:effectLst/>
            </p:spPr>
            <p:txBody>
              <a:bodyPr wrap="none" anchor="ctr"/>
              <a:lstStyle/>
              <a:p>
                <a:endParaRPr lang="ru-RU"/>
              </a:p>
            </p:txBody>
          </p:sp>
          <p:sp>
            <p:nvSpPr>
              <p:cNvPr id="99439" name="Rectangle 111"/>
              <p:cNvSpPr>
                <a:spLocks noChangeArrowheads="1"/>
              </p:cNvSpPr>
              <p:nvPr userDrawn="1"/>
            </p:nvSpPr>
            <p:spPr bwMode="ltGray">
              <a:xfrm rot="-6802416">
                <a:off x="119" y="2492"/>
                <a:ext cx="63" cy="12"/>
              </a:xfrm>
              <a:prstGeom prst="rect">
                <a:avLst/>
              </a:prstGeom>
              <a:solidFill>
                <a:schemeClr val="bg2"/>
              </a:solidFill>
              <a:ln w="9525">
                <a:noFill/>
                <a:miter lim="800000"/>
                <a:headEnd/>
                <a:tailEnd/>
              </a:ln>
              <a:effectLst/>
            </p:spPr>
            <p:txBody>
              <a:bodyPr wrap="none" anchor="ctr"/>
              <a:lstStyle/>
              <a:p>
                <a:endParaRPr lang="ru-RU"/>
              </a:p>
            </p:txBody>
          </p:sp>
          <p:sp>
            <p:nvSpPr>
              <p:cNvPr id="99440" name="Rectangle 112"/>
              <p:cNvSpPr>
                <a:spLocks noChangeArrowheads="1"/>
              </p:cNvSpPr>
              <p:nvPr userDrawn="1"/>
            </p:nvSpPr>
            <p:spPr bwMode="ltGray">
              <a:xfrm rot="-6457704">
                <a:off x="150" y="2478"/>
                <a:ext cx="63" cy="12"/>
              </a:xfrm>
              <a:prstGeom prst="rect">
                <a:avLst/>
              </a:prstGeom>
              <a:solidFill>
                <a:schemeClr val="bg2"/>
              </a:solidFill>
              <a:ln w="9525">
                <a:noFill/>
                <a:miter lim="800000"/>
                <a:headEnd/>
                <a:tailEnd/>
              </a:ln>
              <a:effectLst/>
            </p:spPr>
            <p:txBody>
              <a:bodyPr wrap="none" anchor="ctr"/>
              <a:lstStyle/>
              <a:p>
                <a:endParaRPr lang="ru-RU"/>
              </a:p>
            </p:txBody>
          </p:sp>
          <p:sp>
            <p:nvSpPr>
              <p:cNvPr id="99441" name="Rectangle 113"/>
              <p:cNvSpPr>
                <a:spLocks noChangeArrowheads="1"/>
              </p:cNvSpPr>
              <p:nvPr userDrawn="1"/>
            </p:nvSpPr>
            <p:spPr bwMode="ltGray">
              <a:xfrm rot="-1876771">
                <a:off x="0" y="3363"/>
                <a:ext cx="75" cy="12"/>
              </a:xfrm>
              <a:prstGeom prst="rect">
                <a:avLst/>
              </a:prstGeom>
              <a:solidFill>
                <a:schemeClr val="bg2"/>
              </a:solidFill>
              <a:ln w="9525">
                <a:noFill/>
                <a:miter lim="800000"/>
                <a:headEnd/>
                <a:tailEnd/>
              </a:ln>
              <a:effectLst/>
            </p:spPr>
            <p:txBody>
              <a:bodyPr wrap="none" anchor="ctr"/>
              <a:lstStyle/>
              <a:p>
                <a:endParaRPr lang="ru-RU"/>
              </a:p>
            </p:txBody>
          </p:sp>
          <p:sp>
            <p:nvSpPr>
              <p:cNvPr id="99442" name="Rectangle 114"/>
              <p:cNvSpPr>
                <a:spLocks noChangeArrowheads="1"/>
              </p:cNvSpPr>
              <p:nvPr userDrawn="1"/>
            </p:nvSpPr>
            <p:spPr bwMode="ltGray">
              <a:xfrm rot="3283992">
                <a:off x="511" y="3478"/>
                <a:ext cx="242" cy="12"/>
              </a:xfrm>
              <a:prstGeom prst="rect">
                <a:avLst/>
              </a:prstGeom>
              <a:solidFill>
                <a:schemeClr val="bg2"/>
              </a:solidFill>
              <a:ln w="9525">
                <a:noFill/>
                <a:miter lim="800000"/>
                <a:headEnd/>
                <a:tailEnd/>
              </a:ln>
              <a:effectLst/>
            </p:spPr>
            <p:txBody>
              <a:bodyPr wrap="none" anchor="ctr"/>
              <a:lstStyle/>
              <a:p>
                <a:endParaRPr lang="ru-RU"/>
              </a:p>
            </p:txBody>
          </p:sp>
          <p:sp>
            <p:nvSpPr>
              <p:cNvPr id="99443" name="Rectangle 115"/>
              <p:cNvSpPr>
                <a:spLocks noChangeArrowheads="1"/>
              </p:cNvSpPr>
              <p:nvPr userDrawn="1"/>
            </p:nvSpPr>
            <p:spPr bwMode="ltGray">
              <a:xfrm rot="3283992">
                <a:off x="35" y="2798"/>
                <a:ext cx="242" cy="12"/>
              </a:xfrm>
              <a:prstGeom prst="rect">
                <a:avLst/>
              </a:prstGeom>
              <a:solidFill>
                <a:schemeClr val="bg2"/>
              </a:solidFill>
              <a:ln w="9525">
                <a:noFill/>
                <a:miter lim="800000"/>
                <a:headEnd/>
                <a:tailEnd/>
              </a:ln>
              <a:effectLst/>
            </p:spPr>
            <p:txBody>
              <a:bodyPr wrap="none" anchor="ctr"/>
              <a:lstStyle/>
              <a:p>
                <a:endParaRPr lang="ru-RU"/>
              </a:p>
            </p:txBody>
          </p:sp>
          <p:sp>
            <p:nvSpPr>
              <p:cNvPr id="99444" name="Rectangle 116"/>
              <p:cNvSpPr>
                <a:spLocks noChangeArrowheads="1"/>
              </p:cNvSpPr>
              <p:nvPr userDrawn="1"/>
            </p:nvSpPr>
            <p:spPr bwMode="ltGray">
              <a:xfrm rot="-1876771">
                <a:off x="700" y="2851"/>
                <a:ext cx="317" cy="12"/>
              </a:xfrm>
              <a:prstGeom prst="rect">
                <a:avLst/>
              </a:prstGeom>
              <a:solidFill>
                <a:schemeClr val="bg2"/>
              </a:solidFill>
              <a:ln w="9525">
                <a:noFill/>
                <a:miter lim="800000"/>
                <a:headEnd/>
                <a:tailEnd/>
              </a:ln>
              <a:effectLst/>
            </p:spPr>
            <p:txBody>
              <a:bodyPr wrap="none" anchor="ctr"/>
              <a:lstStyle/>
              <a:p>
                <a:endParaRPr lang="ru-RU"/>
              </a:p>
            </p:txBody>
          </p:sp>
          <p:sp>
            <p:nvSpPr>
              <p:cNvPr id="99445" name="Rectangle 117"/>
              <p:cNvSpPr>
                <a:spLocks noChangeArrowheads="1"/>
              </p:cNvSpPr>
              <p:nvPr userDrawn="1"/>
            </p:nvSpPr>
            <p:spPr bwMode="ltGray">
              <a:xfrm rot="5908516">
                <a:off x="200" y="3915"/>
                <a:ext cx="138" cy="12"/>
              </a:xfrm>
              <a:prstGeom prst="rect">
                <a:avLst/>
              </a:prstGeom>
              <a:solidFill>
                <a:schemeClr val="bg2"/>
              </a:solidFill>
              <a:ln w="9525">
                <a:noFill/>
                <a:miter lim="800000"/>
                <a:headEnd/>
                <a:tailEnd/>
              </a:ln>
              <a:effectLst/>
            </p:spPr>
            <p:txBody>
              <a:bodyPr wrap="none" anchor="ctr"/>
              <a:lstStyle/>
              <a:p>
                <a:endParaRPr lang="ru-RU"/>
              </a:p>
            </p:txBody>
          </p:sp>
          <p:sp>
            <p:nvSpPr>
              <p:cNvPr id="99446" name="Rectangle 118"/>
              <p:cNvSpPr>
                <a:spLocks noChangeArrowheads="1"/>
              </p:cNvSpPr>
              <p:nvPr userDrawn="1"/>
            </p:nvSpPr>
            <p:spPr bwMode="ltGray">
              <a:xfrm rot="6683973">
                <a:off x="45" y="3915"/>
                <a:ext cx="144" cy="12"/>
              </a:xfrm>
              <a:prstGeom prst="rect">
                <a:avLst/>
              </a:prstGeom>
              <a:solidFill>
                <a:schemeClr val="bg2"/>
              </a:solidFill>
              <a:ln w="9525">
                <a:noFill/>
                <a:miter lim="800000"/>
                <a:headEnd/>
                <a:tailEnd/>
              </a:ln>
              <a:effectLst/>
            </p:spPr>
            <p:txBody>
              <a:bodyPr wrap="none" anchor="ctr"/>
              <a:lstStyle/>
              <a:p>
                <a:endParaRPr lang="ru-RU"/>
              </a:p>
            </p:txBody>
          </p:sp>
          <p:sp>
            <p:nvSpPr>
              <p:cNvPr id="99447" name="Rectangle 119"/>
              <p:cNvSpPr>
                <a:spLocks noChangeArrowheads="1"/>
              </p:cNvSpPr>
              <p:nvPr userDrawn="1"/>
            </p:nvSpPr>
            <p:spPr bwMode="ltGray">
              <a:xfrm rot="5245609">
                <a:off x="361" y="3893"/>
                <a:ext cx="132" cy="12"/>
              </a:xfrm>
              <a:prstGeom prst="rect">
                <a:avLst/>
              </a:prstGeom>
              <a:solidFill>
                <a:schemeClr val="bg2"/>
              </a:solidFill>
              <a:ln w="9525">
                <a:noFill/>
                <a:miter lim="800000"/>
                <a:headEnd/>
                <a:tailEnd/>
              </a:ln>
              <a:effectLst/>
            </p:spPr>
            <p:txBody>
              <a:bodyPr wrap="none" anchor="ctr"/>
              <a:lstStyle/>
              <a:p>
                <a:endParaRPr lang="ru-RU"/>
              </a:p>
            </p:txBody>
          </p:sp>
          <p:sp>
            <p:nvSpPr>
              <p:cNvPr id="99448" name="Rectangle 120"/>
              <p:cNvSpPr>
                <a:spLocks noChangeArrowheads="1"/>
              </p:cNvSpPr>
              <p:nvPr userDrawn="1"/>
            </p:nvSpPr>
            <p:spPr bwMode="ltGray">
              <a:xfrm rot="4500520">
                <a:off x="522" y="3847"/>
                <a:ext cx="132" cy="12"/>
              </a:xfrm>
              <a:prstGeom prst="rect">
                <a:avLst/>
              </a:prstGeom>
              <a:solidFill>
                <a:schemeClr val="bg2"/>
              </a:solidFill>
              <a:ln w="9525">
                <a:noFill/>
                <a:miter lim="800000"/>
                <a:headEnd/>
                <a:tailEnd/>
              </a:ln>
              <a:effectLst/>
            </p:spPr>
            <p:txBody>
              <a:bodyPr wrap="none" anchor="ctr"/>
              <a:lstStyle/>
              <a:p>
                <a:endParaRPr lang="ru-RU"/>
              </a:p>
            </p:txBody>
          </p:sp>
          <p:sp>
            <p:nvSpPr>
              <p:cNvPr id="99449" name="Rectangle 121"/>
              <p:cNvSpPr>
                <a:spLocks noChangeArrowheads="1"/>
              </p:cNvSpPr>
              <p:nvPr userDrawn="1"/>
            </p:nvSpPr>
            <p:spPr bwMode="ltGray">
              <a:xfrm rot="3805227">
                <a:off x="670" y="3778"/>
                <a:ext cx="132" cy="12"/>
              </a:xfrm>
              <a:prstGeom prst="rect">
                <a:avLst/>
              </a:prstGeom>
              <a:solidFill>
                <a:schemeClr val="bg2"/>
              </a:solidFill>
              <a:ln w="9525">
                <a:noFill/>
                <a:miter lim="800000"/>
                <a:headEnd/>
                <a:tailEnd/>
              </a:ln>
              <a:effectLst/>
            </p:spPr>
            <p:txBody>
              <a:bodyPr wrap="none" anchor="ctr"/>
              <a:lstStyle/>
              <a:p>
                <a:endParaRPr lang="ru-RU"/>
              </a:p>
            </p:txBody>
          </p:sp>
          <p:sp>
            <p:nvSpPr>
              <p:cNvPr id="99450" name="Rectangle 122"/>
              <p:cNvSpPr>
                <a:spLocks noChangeArrowheads="1"/>
              </p:cNvSpPr>
              <p:nvPr userDrawn="1"/>
            </p:nvSpPr>
            <p:spPr bwMode="ltGray">
              <a:xfrm rot="3060138">
                <a:off x="813" y="3688"/>
                <a:ext cx="132" cy="12"/>
              </a:xfrm>
              <a:prstGeom prst="rect">
                <a:avLst/>
              </a:prstGeom>
              <a:solidFill>
                <a:schemeClr val="bg2"/>
              </a:solidFill>
              <a:ln w="9525">
                <a:noFill/>
                <a:miter lim="800000"/>
                <a:headEnd/>
                <a:tailEnd/>
              </a:ln>
              <a:effectLst/>
            </p:spPr>
            <p:txBody>
              <a:bodyPr wrap="none" anchor="ctr"/>
              <a:lstStyle/>
              <a:p>
                <a:endParaRPr lang="ru-RU"/>
              </a:p>
            </p:txBody>
          </p:sp>
          <p:sp>
            <p:nvSpPr>
              <p:cNvPr id="99451" name="Rectangle 123"/>
              <p:cNvSpPr>
                <a:spLocks noChangeArrowheads="1"/>
              </p:cNvSpPr>
              <p:nvPr userDrawn="1"/>
            </p:nvSpPr>
            <p:spPr bwMode="ltGray">
              <a:xfrm rot="2090281">
                <a:off x="938" y="3582"/>
                <a:ext cx="132" cy="12"/>
              </a:xfrm>
              <a:prstGeom prst="rect">
                <a:avLst/>
              </a:prstGeom>
              <a:solidFill>
                <a:schemeClr val="bg2"/>
              </a:solidFill>
              <a:ln w="9525">
                <a:noFill/>
                <a:miter lim="800000"/>
                <a:headEnd/>
                <a:tailEnd/>
              </a:ln>
              <a:effectLst/>
            </p:spPr>
            <p:txBody>
              <a:bodyPr wrap="none" anchor="ctr"/>
              <a:lstStyle/>
              <a:p>
                <a:endParaRPr lang="ru-RU"/>
              </a:p>
            </p:txBody>
          </p:sp>
          <p:sp>
            <p:nvSpPr>
              <p:cNvPr id="99452" name="Rectangle 124"/>
              <p:cNvSpPr>
                <a:spLocks noChangeArrowheads="1"/>
              </p:cNvSpPr>
              <p:nvPr userDrawn="1"/>
            </p:nvSpPr>
            <p:spPr bwMode="ltGray">
              <a:xfrm rot="-7168347">
                <a:off x="-18" y="2506"/>
                <a:ext cx="132" cy="12"/>
              </a:xfrm>
              <a:prstGeom prst="rect">
                <a:avLst/>
              </a:prstGeom>
              <a:solidFill>
                <a:schemeClr val="bg2"/>
              </a:solidFill>
              <a:ln w="9525">
                <a:noFill/>
                <a:miter lim="800000"/>
                <a:headEnd/>
                <a:tailEnd/>
              </a:ln>
              <a:effectLst/>
            </p:spPr>
            <p:txBody>
              <a:bodyPr wrap="none" anchor="ctr"/>
              <a:lstStyle/>
              <a:p>
                <a:endParaRPr lang="ru-RU"/>
              </a:p>
            </p:txBody>
          </p:sp>
          <p:sp>
            <p:nvSpPr>
              <p:cNvPr id="99453" name="Rectangle 125"/>
              <p:cNvSpPr>
                <a:spLocks noChangeArrowheads="1"/>
              </p:cNvSpPr>
              <p:nvPr userDrawn="1"/>
            </p:nvSpPr>
            <p:spPr bwMode="ltGray">
              <a:xfrm rot="-6406501">
                <a:off x="136" y="2433"/>
                <a:ext cx="132" cy="12"/>
              </a:xfrm>
              <a:prstGeom prst="rect">
                <a:avLst/>
              </a:prstGeom>
              <a:solidFill>
                <a:schemeClr val="bg2"/>
              </a:solidFill>
              <a:ln w="9525">
                <a:noFill/>
                <a:miter lim="800000"/>
                <a:headEnd/>
                <a:tailEnd/>
              </a:ln>
              <a:effectLst/>
            </p:spPr>
            <p:txBody>
              <a:bodyPr wrap="none" anchor="ctr"/>
              <a:lstStyle/>
              <a:p>
                <a:endParaRPr lang="ru-RU"/>
              </a:p>
            </p:txBody>
          </p:sp>
          <p:sp>
            <p:nvSpPr>
              <p:cNvPr id="99454" name="Rectangle 126"/>
              <p:cNvSpPr>
                <a:spLocks noChangeArrowheads="1"/>
              </p:cNvSpPr>
              <p:nvPr userDrawn="1"/>
            </p:nvSpPr>
            <p:spPr bwMode="ltGray">
              <a:xfrm rot="-4970620">
                <a:off x="447" y="2364"/>
                <a:ext cx="138" cy="12"/>
              </a:xfrm>
              <a:prstGeom prst="rect">
                <a:avLst/>
              </a:prstGeom>
              <a:solidFill>
                <a:schemeClr val="bg2"/>
              </a:solidFill>
              <a:ln w="9525">
                <a:noFill/>
                <a:miter lim="800000"/>
                <a:headEnd/>
                <a:tailEnd/>
              </a:ln>
              <a:effectLst/>
            </p:spPr>
            <p:txBody>
              <a:bodyPr wrap="none" anchor="ctr"/>
              <a:lstStyle/>
              <a:p>
                <a:endParaRPr lang="ru-RU"/>
              </a:p>
            </p:txBody>
          </p:sp>
          <p:sp>
            <p:nvSpPr>
              <p:cNvPr id="99455" name="Rectangle 127"/>
              <p:cNvSpPr>
                <a:spLocks noChangeArrowheads="1"/>
              </p:cNvSpPr>
              <p:nvPr userDrawn="1"/>
            </p:nvSpPr>
            <p:spPr bwMode="ltGray">
              <a:xfrm rot="-4298502">
                <a:off x="597" y="2360"/>
                <a:ext cx="150" cy="12"/>
              </a:xfrm>
              <a:prstGeom prst="rect">
                <a:avLst/>
              </a:prstGeom>
              <a:solidFill>
                <a:schemeClr val="bg2"/>
              </a:solidFill>
              <a:ln w="9525">
                <a:noFill/>
                <a:miter lim="800000"/>
                <a:headEnd/>
                <a:tailEnd/>
              </a:ln>
              <a:effectLst/>
            </p:spPr>
            <p:txBody>
              <a:bodyPr wrap="none" anchor="ctr"/>
              <a:lstStyle/>
              <a:p>
                <a:endParaRPr lang="ru-RU"/>
              </a:p>
            </p:txBody>
          </p:sp>
          <p:sp>
            <p:nvSpPr>
              <p:cNvPr id="99456" name="Rectangle 128"/>
              <p:cNvSpPr>
                <a:spLocks noChangeArrowheads="1"/>
              </p:cNvSpPr>
              <p:nvPr userDrawn="1"/>
            </p:nvSpPr>
            <p:spPr bwMode="ltGray">
              <a:xfrm rot="-3676305">
                <a:off x="739" y="2386"/>
                <a:ext cx="155" cy="12"/>
              </a:xfrm>
              <a:prstGeom prst="rect">
                <a:avLst/>
              </a:prstGeom>
              <a:solidFill>
                <a:schemeClr val="bg2"/>
              </a:solidFill>
              <a:ln w="9525">
                <a:noFill/>
                <a:miter lim="800000"/>
                <a:headEnd/>
                <a:tailEnd/>
              </a:ln>
              <a:effectLst/>
            </p:spPr>
            <p:txBody>
              <a:bodyPr wrap="none" anchor="ctr"/>
              <a:lstStyle/>
              <a:p>
                <a:endParaRPr lang="ru-RU"/>
              </a:p>
            </p:txBody>
          </p:sp>
          <p:sp>
            <p:nvSpPr>
              <p:cNvPr id="99457" name="Rectangle 129"/>
              <p:cNvSpPr>
                <a:spLocks noChangeArrowheads="1"/>
              </p:cNvSpPr>
              <p:nvPr userDrawn="1"/>
            </p:nvSpPr>
            <p:spPr bwMode="ltGray">
              <a:xfrm rot="-3188616">
                <a:off x="869" y="2430"/>
                <a:ext cx="167" cy="12"/>
              </a:xfrm>
              <a:prstGeom prst="rect">
                <a:avLst/>
              </a:prstGeom>
              <a:solidFill>
                <a:schemeClr val="bg2"/>
              </a:solidFill>
              <a:ln w="9525">
                <a:noFill/>
                <a:miter lim="800000"/>
                <a:headEnd/>
                <a:tailEnd/>
              </a:ln>
              <a:effectLst/>
            </p:spPr>
            <p:txBody>
              <a:bodyPr wrap="none" anchor="ctr"/>
              <a:lstStyle/>
              <a:p>
                <a:endParaRPr lang="ru-RU"/>
              </a:p>
            </p:txBody>
          </p:sp>
          <p:sp>
            <p:nvSpPr>
              <p:cNvPr id="99458" name="Rectangle 130"/>
              <p:cNvSpPr>
                <a:spLocks noChangeArrowheads="1"/>
              </p:cNvSpPr>
              <p:nvPr userDrawn="1"/>
            </p:nvSpPr>
            <p:spPr bwMode="ltGray">
              <a:xfrm rot="-2610246">
                <a:off x="984" y="2497"/>
                <a:ext cx="167" cy="12"/>
              </a:xfrm>
              <a:prstGeom prst="rect">
                <a:avLst/>
              </a:prstGeom>
              <a:solidFill>
                <a:schemeClr val="bg2"/>
              </a:solidFill>
              <a:ln w="9525">
                <a:noFill/>
                <a:miter lim="800000"/>
                <a:headEnd/>
                <a:tailEnd/>
              </a:ln>
              <a:effectLst/>
            </p:spPr>
            <p:txBody>
              <a:bodyPr wrap="none" anchor="ctr"/>
              <a:lstStyle/>
              <a:p>
                <a:endParaRPr lang="ru-RU"/>
              </a:p>
            </p:txBody>
          </p:sp>
          <p:sp>
            <p:nvSpPr>
              <p:cNvPr id="99459" name="Rectangle 131"/>
              <p:cNvSpPr>
                <a:spLocks noChangeArrowheads="1"/>
              </p:cNvSpPr>
              <p:nvPr userDrawn="1"/>
            </p:nvSpPr>
            <p:spPr bwMode="ltGray">
              <a:xfrm rot="-2190008">
                <a:off x="1075" y="2585"/>
                <a:ext cx="173" cy="12"/>
              </a:xfrm>
              <a:prstGeom prst="rect">
                <a:avLst/>
              </a:prstGeom>
              <a:solidFill>
                <a:schemeClr val="bg2"/>
              </a:solidFill>
              <a:ln w="9525">
                <a:noFill/>
                <a:miter lim="800000"/>
                <a:headEnd/>
                <a:tailEnd/>
              </a:ln>
              <a:effectLst/>
            </p:spPr>
            <p:txBody>
              <a:bodyPr wrap="none" anchor="ctr"/>
              <a:lstStyle/>
              <a:p>
                <a:endParaRPr lang="ru-RU"/>
              </a:p>
            </p:txBody>
          </p:sp>
          <p:sp>
            <p:nvSpPr>
              <p:cNvPr id="99460" name="Rectangle 132"/>
              <p:cNvSpPr>
                <a:spLocks noChangeArrowheads="1"/>
              </p:cNvSpPr>
              <p:nvPr userDrawn="1"/>
            </p:nvSpPr>
            <p:spPr bwMode="ltGray">
              <a:xfrm rot="-1728558">
                <a:off x="1147" y="2688"/>
                <a:ext cx="167" cy="12"/>
              </a:xfrm>
              <a:prstGeom prst="rect">
                <a:avLst/>
              </a:prstGeom>
              <a:solidFill>
                <a:schemeClr val="bg2"/>
              </a:solidFill>
              <a:ln w="9525">
                <a:noFill/>
                <a:miter lim="800000"/>
                <a:headEnd/>
                <a:tailEnd/>
              </a:ln>
              <a:effectLst/>
            </p:spPr>
            <p:txBody>
              <a:bodyPr wrap="none" anchor="ctr"/>
              <a:lstStyle/>
              <a:p>
                <a:endParaRPr lang="ru-RU"/>
              </a:p>
            </p:txBody>
          </p:sp>
          <p:sp>
            <p:nvSpPr>
              <p:cNvPr id="99461" name="Rectangle 133"/>
              <p:cNvSpPr>
                <a:spLocks noChangeArrowheads="1"/>
              </p:cNvSpPr>
              <p:nvPr userDrawn="1"/>
            </p:nvSpPr>
            <p:spPr bwMode="ltGray">
              <a:xfrm rot="-1172118">
                <a:off x="1198" y="2805"/>
                <a:ext cx="167" cy="12"/>
              </a:xfrm>
              <a:prstGeom prst="rect">
                <a:avLst/>
              </a:prstGeom>
              <a:solidFill>
                <a:schemeClr val="bg2"/>
              </a:solidFill>
              <a:ln w="9525">
                <a:noFill/>
                <a:miter lim="800000"/>
                <a:headEnd/>
                <a:tailEnd/>
              </a:ln>
              <a:effectLst/>
            </p:spPr>
            <p:txBody>
              <a:bodyPr wrap="none" anchor="ctr"/>
              <a:lstStyle/>
              <a:p>
                <a:endParaRPr lang="ru-RU"/>
              </a:p>
            </p:txBody>
          </p:sp>
          <p:sp>
            <p:nvSpPr>
              <p:cNvPr id="99462" name="Rectangle 134"/>
              <p:cNvSpPr>
                <a:spLocks noChangeArrowheads="1"/>
              </p:cNvSpPr>
              <p:nvPr userDrawn="1"/>
            </p:nvSpPr>
            <p:spPr bwMode="ltGray">
              <a:xfrm rot="-753845">
                <a:off x="1218" y="2930"/>
                <a:ext cx="167" cy="12"/>
              </a:xfrm>
              <a:prstGeom prst="rect">
                <a:avLst/>
              </a:prstGeom>
              <a:solidFill>
                <a:schemeClr val="bg2"/>
              </a:solidFill>
              <a:ln w="9525">
                <a:noFill/>
                <a:miter lim="800000"/>
                <a:headEnd/>
                <a:tailEnd/>
              </a:ln>
              <a:effectLst/>
            </p:spPr>
            <p:txBody>
              <a:bodyPr wrap="none" anchor="ctr"/>
              <a:lstStyle/>
              <a:p>
                <a:endParaRPr lang="ru-RU"/>
              </a:p>
            </p:txBody>
          </p:sp>
          <p:sp>
            <p:nvSpPr>
              <p:cNvPr id="99463" name="Rectangle 135"/>
              <p:cNvSpPr>
                <a:spLocks noChangeArrowheads="1"/>
              </p:cNvSpPr>
              <p:nvPr userDrawn="1"/>
            </p:nvSpPr>
            <p:spPr bwMode="ltGray">
              <a:xfrm rot="-287823">
                <a:off x="1213" y="3066"/>
                <a:ext cx="167" cy="12"/>
              </a:xfrm>
              <a:prstGeom prst="rect">
                <a:avLst/>
              </a:prstGeom>
              <a:solidFill>
                <a:schemeClr val="bg2"/>
              </a:solidFill>
              <a:ln w="9525">
                <a:noFill/>
                <a:miter lim="800000"/>
                <a:headEnd/>
                <a:tailEnd/>
              </a:ln>
              <a:effectLst/>
            </p:spPr>
            <p:txBody>
              <a:bodyPr wrap="none" anchor="ctr"/>
              <a:lstStyle/>
              <a:p>
                <a:endParaRPr lang="ru-RU"/>
              </a:p>
            </p:txBody>
          </p:sp>
          <p:sp>
            <p:nvSpPr>
              <p:cNvPr id="99464" name="Rectangle 136"/>
              <p:cNvSpPr>
                <a:spLocks noChangeArrowheads="1"/>
              </p:cNvSpPr>
              <p:nvPr userDrawn="1"/>
            </p:nvSpPr>
            <p:spPr bwMode="ltGray">
              <a:xfrm rot="696741">
                <a:off x="1126" y="3337"/>
                <a:ext cx="150" cy="12"/>
              </a:xfrm>
              <a:prstGeom prst="rect">
                <a:avLst/>
              </a:prstGeom>
              <a:solidFill>
                <a:schemeClr val="bg2"/>
              </a:solidFill>
              <a:ln w="9525">
                <a:noFill/>
                <a:miter lim="800000"/>
                <a:headEnd/>
                <a:tailEnd/>
              </a:ln>
              <a:effectLst/>
            </p:spPr>
            <p:txBody>
              <a:bodyPr wrap="none" anchor="ctr"/>
              <a:lstStyle/>
              <a:p>
                <a:endParaRPr lang="ru-RU"/>
              </a:p>
            </p:txBody>
          </p:sp>
          <p:sp>
            <p:nvSpPr>
              <p:cNvPr id="99465" name="Rectangle 137"/>
              <p:cNvSpPr>
                <a:spLocks noChangeArrowheads="1"/>
              </p:cNvSpPr>
              <p:nvPr userDrawn="1"/>
            </p:nvSpPr>
            <p:spPr bwMode="ltGray">
              <a:xfrm rot="1529990">
                <a:off x="1041" y="3465"/>
                <a:ext cx="140" cy="12"/>
              </a:xfrm>
              <a:prstGeom prst="rect">
                <a:avLst/>
              </a:prstGeom>
              <a:solidFill>
                <a:schemeClr val="bg2"/>
              </a:solidFill>
              <a:ln w="9525">
                <a:noFill/>
                <a:miter lim="800000"/>
                <a:headEnd/>
                <a:tailEnd/>
              </a:ln>
              <a:effectLst/>
            </p:spPr>
            <p:txBody>
              <a:bodyPr wrap="none" anchor="ctr"/>
              <a:lstStyle/>
              <a:p>
                <a:endParaRPr lang="ru-RU"/>
              </a:p>
            </p:txBody>
          </p:sp>
          <p:sp>
            <p:nvSpPr>
              <p:cNvPr id="99466" name="Freeform 138"/>
              <p:cNvSpPr>
                <a:spLocks/>
              </p:cNvSpPr>
              <p:nvPr userDrawn="1"/>
            </p:nvSpPr>
            <p:spPr bwMode="ltGray">
              <a:xfrm>
                <a:off x="850" y="3136"/>
                <a:ext cx="204" cy="120"/>
              </a:xfrm>
              <a:custGeom>
                <a:avLst/>
                <a:gdLst/>
                <a:ahLst/>
                <a:cxnLst>
                  <a:cxn ang="0">
                    <a:pos x="168" y="120"/>
                  </a:cxn>
                  <a:cxn ang="0">
                    <a:pos x="204" y="12"/>
                  </a:cxn>
                  <a:cxn ang="0">
                    <a:pos x="42" y="0"/>
                  </a:cxn>
                  <a:cxn ang="0">
                    <a:pos x="0" y="108"/>
                  </a:cxn>
                  <a:cxn ang="0">
                    <a:pos x="30" y="114"/>
                  </a:cxn>
                  <a:cxn ang="0">
                    <a:pos x="60" y="30"/>
                  </a:cxn>
                  <a:cxn ang="0">
                    <a:pos x="102" y="36"/>
                  </a:cxn>
                  <a:cxn ang="0">
                    <a:pos x="78" y="108"/>
                  </a:cxn>
                  <a:cxn ang="0">
                    <a:pos x="102" y="108"/>
                  </a:cxn>
                  <a:cxn ang="0">
                    <a:pos x="132" y="36"/>
                  </a:cxn>
                  <a:cxn ang="0">
                    <a:pos x="162" y="36"/>
                  </a:cxn>
                  <a:cxn ang="0">
                    <a:pos x="138" y="114"/>
                  </a:cxn>
                  <a:cxn ang="0">
                    <a:pos x="168" y="120"/>
                  </a:cxn>
                </a:cxnLst>
                <a:rect l="0" t="0" r="r" b="b"/>
                <a:pathLst>
                  <a:path w="204" h="120">
                    <a:moveTo>
                      <a:pt x="168" y="120"/>
                    </a:moveTo>
                    <a:lnTo>
                      <a:pt x="204" y="12"/>
                    </a:lnTo>
                    <a:lnTo>
                      <a:pt x="42" y="0"/>
                    </a:lnTo>
                    <a:lnTo>
                      <a:pt x="0" y="108"/>
                    </a:lnTo>
                    <a:lnTo>
                      <a:pt x="30" y="114"/>
                    </a:lnTo>
                    <a:lnTo>
                      <a:pt x="60" y="30"/>
                    </a:lnTo>
                    <a:lnTo>
                      <a:pt x="102" y="36"/>
                    </a:lnTo>
                    <a:lnTo>
                      <a:pt x="78" y="108"/>
                    </a:lnTo>
                    <a:lnTo>
                      <a:pt x="102" y="108"/>
                    </a:lnTo>
                    <a:lnTo>
                      <a:pt x="132" y="36"/>
                    </a:lnTo>
                    <a:lnTo>
                      <a:pt x="162" y="36"/>
                    </a:lnTo>
                    <a:lnTo>
                      <a:pt x="138" y="114"/>
                    </a:lnTo>
                    <a:lnTo>
                      <a:pt x="168" y="120"/>
                    </a:lnTo>
                    <a:close/>
                  </a:path>
                </a:pathLst>
              </a:custGeom>
              <a:solidFill>
                <a:schemeClr val="bg2"/>
              </a:solidFill>
              <a:ln w="9525">
                <a:noFill/>
                <a:round/>
                <a:headEnd/>
                <a:tailEnd/>
              </a:ln>
            </p:spPr>
            <p:txBody>
              <a:bodyPr/>
              <a:lstStyle/>
              <a:p>
                <a:endParaRPr lang="ru-RU"/>
              </a:p>
            </p:txBody>
          </p:sp>
          <p:sp>
            <p:nvSpPr>
              <p:cNvPr id="99467" name="Freeform 139"/>
              <p:cNvSpPr>
                <a:spLocks/>
              </p:cNvSpPr>
              <p:nvPr userDrawn="1"/>
            </p:nvSpPr>
            <p:spPr bwMode="ltGray">
              <a:xfrm>
                <a:off x="19" y="2722"/>
                <a:ext cx="90" cy="78"/>
              </a:xfrm>
              <a:custGeom>
                <a:avLst/>
                <a:gdLst/>
                <a:ahLst/>
                <a:cxnLst>
                  <a:cxn ang="0">
                    <a:pos x="66" y="36"/>
                  </a:cxn>
                  <a:cxn ang="0">
                    <a:pos x="66" y="36"/>
                  </a:cxn>
                  <a:cxn ang="0">
                    <a:pos x="18" y="24"/>
                  </a:cxn>
                  <a:cxn ang="0">
                    <a:pos x="0" y="30"/>
                  </a:cxn>
                  <a:cxn ang="0">
                    <a:pos x="36" y="78"/>
                  </a:cxn>
                  <a:cxn ang="0">
                    <a:pos x="48" y="72"/>
                  </a:cxn>
                  <a:cxn ang="0">
                    <a:pos x="24" y="36"/>
                  </a:cxn>
                  <a:cxn ang="0">
                    <a:pos x="24" y="36"/>
                  </a:cxn>
                  <a:cxn ang="0">
                    <a:pos x="72" y="54"/>
                  </a:cxn>
                  <a:cxn ang="0">
                    <a:pos x="90" y="42"/>
                  </a:cxn>
                  <a:cxn ang="0">
                    <a:pos x="54" y="0"/>
                  </a:cxn>
                  <a:cxn ang="0">
                    <a:pos x="42" y="6"/>
                  </a:cxn>
                  <a:cxn ang="0">
                    <a:pos x="66" y="36"/>
                  </a:cxn>
                </a:cxnLst>
                <a:rect l="0" t="0" r="r" b="b"/>
                <a:pathLst>
                  <a:path w="90" h="78">
                    <a:moveTo>
                      <a:pt x="66" y="36"/>
                    </a:moveTo>
                    <a:lnTo>
                      <a:pt x="66" y="36"/>
                    </a:lnTo>
                    <a:lnTo>
                      <a:pt x="18" y="24"/>
                    </a:lnTo>
                    <a:lnTo>
                      <a:pt x="0" y="30"/>
                    </a:lnTo>
                    <a:lnTo>
                      <a:pt x="36" y="78"/>
                    </a:lnTo>
                    <a:lnTo>
                      <a:pt x="48" y="72"/>
                    </a:lnTo>
                    <a:lnTo>
                      <a:pt x="24" y="36"/>
                    </a:lnTo>
                    <a:lnTo>
                      <a:pt x="24" y="36"/>
                    </a:lnTo>
                    <a:lnTo>
                      <a:pt x="72" y="54"/>
                    </a:lnTo>
                    <a:lnTo>
                      <a:pt x="90" y="42"/>
                    </a:lnTo>
                    <a:lnTo>
                      <a:pt x="54" y="0"/>
                    </a:lnTo>
                    <a:lnTo>
                      <a:pt x="42" y="6"/>
                    </a:lnTo>
                    <a:lnTo>
                      <a:pt x="66" y="36"/>
                    </a:lnTo>
                    <a:close/>
                  </a:path>
                </a:pathLst>
              </a:custGeom>
              <a:solidFill>
                <a:schemeClr val="bg2"/>
              </a:solidFill>
              <a:ln w="9525">
                <a:noFill/>
                <a:round/>
                <a:headEnd/>
                <a:tailEnd/>
              </a:ln>
            </p:spPr>
            <p:txBody>
              <a:bodyPr/>
              <a:lstStyle/>
              <a:p>
                <a:endParaRPr lang="ru-RU"/>
              </a:p>
            </p:txBody>
          </p:sp>
          <p:sp>
            <p:nvSpPr>
              <p:cNvPr id="99468" name="Freeform 140"/>
              <p:cNvSpPr>
                <a:spLocks/>
              </p:cNvSpPr>
              <p:nvPr userDrawn="1"/>
            </p:nvSpPr>
            <p:spPr bwMode="ltGray">
              <a:xfrm>
                <a:off x="97" y="2651"/>
                <a:ext cx="101" cy="89"/>
              </a:xfrm>
              <a:custGeom>
                <a:avLst/>
                <a:gdLst/>
                <a:ahLst/>
                <a:cxnLst>
                  <a:cxn ang="0">
                    <a:pos x="54" y="89"/>
                  </a:cxn>
                  <a:cxn ang="0">
                    <a:pos x="65" y="83"/>
                  </a:cxn>
                  <a:cxn ang="0">
                    <a:pos x="48" y="35"/>
                  </a:cxn>
                  <a:cxn ang="0">
                    <a:pos x="89" y="65"/>
                  </a:cxn>
                  <a:cxn ang="0">
                    <a:pos x="101" y="59"/>
                  </a:cxn>
                  <a:cxn ang="0">
                    <a:pos x="83" y="0"/>
                  </a:cxn>
                  <a:cxn ang="0">
                    <a:pos x="71" y="12"/>
                  </a:cxn>
                  <a:cxn ang="0">
                    <a:pos x="83" y="41"/>
                  </a:cxn>
                  <a:cxn ang="0">
                    <a:pos x="48" y="23"/>
                  </a:cxn>
                  <a:cxn ang="0">
                    <a:pos x="36" y="29"/>
                  </a:cxn>
                  <a:cxn ang="0">
                    <a:pos x="45" y="68"/>
                  </a:cxn>
                  <a:cxn ang="0">
                    <a:pos x="18" y="41"/>
                  </a:cxn>
                  <a:cxn ang="0">
                    <a:pos x="0" y="53"/>
                  </a:cxn>
                  <a:cxn ang="0">
                    <a:pos x="54" y="89"/>
                  </a:cxn>
                </a:cxnLst>
                <a:rect l="0" t="0" r="r" b="b"/>
                <a:pathLst>
                  <a:path w="101" h="89">
                    <a:moveTo>
                      <a:pt x="54" y="89"/>
                    </a:moveTo>
                    <a:lnTo>
                      <a:pt x="65" y="83"/>
                    </a:lnTo>
                    <a:lnTo>
                      <a:pt x="48" y="35"/>
                    </a:lnTo>
                    <a:lnTo>
                      <a:pt x="89" y="65"/>
                    </a:lnTo>
                    <a:lnTo>
                      <a:pt x="101" y="59"/>
                    </a:lnTo>
                    <a:lnTo>
                      <a:pt x="83" y="0"/>
                    </a:lnTo>
                    <a:lnTo>
                      <a:pt x="71" y="12"/>
                    </a:lnTo>
                    <a:lnTo>
                      <a:pt x="83" y="41"/>
                    </a:lnTo>
                    <a:lnTo>
                      <a:pt x="48" y="23"/>
                    </a:lnTo>
                    <a:lnTo>
                      <a:pt x="36" y="29"/>
                    </a:lnTo>
                    <a:lnTo>
                      <a:pt x="45" y="68"/>
                    </a:lnTo>
                    <a:lnTo>
                      <a:pt x="18" y="41"/>
                    </a:lnTo>
                    <a:lnTo>
                      <a:pt x="0" y="53"/>
                    </a:lnTo>
                    <a:lnTo>
                      <a:pt x="54" y="89"/>
                    </a:lnTo>
                    <a:close/>
                  </a:path>
                </a:pathLst>
              </a:custGeom>
              <a:solidFill>
                <a:schemeClr val="bg2"/>
              </a:solidFill>
              <a:ln w="9525">
                <a:noFill/>
                <a:round/>
                <a:headEnd/>
                <a:tailEnd/>
              </a:ln>
            </p:spPr>
            <p:txBody>
              <a:bodyPr/>
              <a:lstStyle/>
              <a:p>
                <a:endParaRPr lang="ru-RU"/>
              </a:p>
            </p:txBody>
          </p:sp>
          <p:sp>
            <p:nvSpPr>
              <p:cNvPr id="99469" name="Freeform 141"/>
              <p:cNvSpPr>
                <a:spLocks/>
              </p:cNvSpPr>
              <p:nvPr userDrawn="1"/>
            </p:nvSpPr>
            <p:spPr bwMode="ltGray">
              <a:xfrm>
                <a:off x="677" y="3502"/>
                <a:ext cx="83" cy="78"/>
              </a:xfrm>
              <a:custGeom>
                <a:avLst/>
                <a:gdLst/>
                <a:ahLst/>
                <a:cxnLst>
                  <a:cxn ang="0">
                    <a:pos x="36" y="78"/>
                  </a:cxn>
                  <a:cxn ang="0">
                    <a:pos x="83" y="48"/>
                  </a:cxn>
                  <a:cxn ang="0">
                    <a:pos x="54" y="0"/>
                  </a:cxn>
                  <a:cxn ang="0">
                    <a:pos x="0" y="30"/>
                  </a:cxn>
                  <a:cxn ang="0">
                    <a:pos x="6" y="36"/>
                  </a:cxn>
                  <a:cxn ang="0">
                    <a:pos x="42" y="18"/>
                  </a:cxn>
                  <a:cxn ang="0">
                    <a:pos x="54" y="30"/>
                  </a:cxn>
                  <a:cxn ang="0">
                    <a:pos x="24" y="48"/>
                  </a:cxn>
                  <a:cxn ang="0">
                    <a:pos x="30" y="54"/>
                  </a:cxn>
                  <a:cxn ang="0">
                    <a:pos x="60" y="36"/>
                  </a:cxn>
                  <a:cxn ang="0">
                    <a:pos x="66" y="48"/>
                  </a:cxn>
                  <a:cxn ang="0">
                    <a:pos x="30" y="66"/>
                  </a:cxn>
                  <a:cxn ang="0">
                    <a:pos x="36" y="78"/>
                  </a:cxn>
                </a:cxnLst>
                <a:rect l="0" t="0" r="r" b="b"/>
                <a:pathLst>
                  <a:path w="83" h="78">
                    <a:moveTo>
                      <a:pt x="36" y="78"/>
                    </a:moveTo>
                    <a:lnTo>
                      <a:pt x="83" y="48"/>
                    </a:lnTo>
                    <a:lnTo>
                      <a:pt x="54" y="0"/>
                    </a:lnTo>
                    <a:lnTo>
                      <a:pt x="0" y="30"/>
                    </a:lnTo>
                    <a:lnTo>
                      <a:pt x="6" y="36"/>
                    </a:lnTo>
                    <a:lnTo>
                      <a:pt x="42" y="18"/>
                    </a:lnTo>
                    <a:lnTo>
                      <a:pt x="54" y="30"/>
                    </a:lnTo>
                    <a:lnTo>
                      <a:pt x="24" y="48"/>
                    </a:lnTo>
                    <a:lnTo>
                      <a:pt x="30" y="54"/>
                    </a:lnTo>
                    <a:lnTo>
                      <a:pt x="60" y="36"/>
                    </a:lnTo>
                    <a:lnTo>
                      <a:pt x="66" y="48"/>
                    </a:lnTo>
                    <a:lnTo>
                      <a:pt x="30" y="66"/>
                    </a:lnTo>
                    <a:lnTo>
                      <a:pt x="36" y="78"/>
                    </a:lnTo>
                    <a:close/>
                  </a:path>
                </a:pathLst>
              </a:custGeom>
              <a:solidFill>
                <a:schemeClr val="bg2"/>
              </a:solidFill>
              <a:ln w="9525">
                <a:noFill/>
                <a:round/>
                <a:headEnd/>
                <a:tailEnd/>
              </a:ln>
            </p:spPr>
            <p:txBody>
              <a:bodyPr/>
              <a:lstStyle/>
              <a:p>
                <a:endParaRPr lang="ru-RU"/>
              </a:p>
            </p:txBody>
          </p:sp>
          <p:sp>
            <p:nvSpPr>
              <p:cNvPr id="99470" name="Freeform 142"/>
              <p:cNvSpPr>
                <a:spLocks/>
              </p:cNvSpPr>
              <p:nvPr userDrawn="1"/>
            </p:nvSpPr>
            <p:spPr bwMode="ltGray">
              <a:xfrm>
                <a:off x="940" y="2782"/>
                <a:ext cx="90" cy="72"/>
              </a:xfrm>
              <a:custGeom>
                <a:avLst/>
                <a:gdLst/>
                <a:ahLst/>
                <a:cxnLst>
                  <a:cxn ang="0">
                    <a:pos x="90" y="30"/>
                  </a:cxn>
                  <a:cxn ang="0">
                    <a:pos x="66" y="0"/>
                  </a:cxn>
                  <a:cxn ang="0">
                    <a:pos x="0" y="36"/>
                  </a:cxn>
                  <a:cxn ang="0">
                    <a:pos x="24" y="72"/>
                  </a:cxn>
                  <a:cxn ang="0">
                    <a:pos x="36" y="66"/>
                  </a:cxn>
                  <a:cxn ang="0">
                    <a:pos x="18" y="42"/>
                  </a:cxn>
                  <a:cxn ang="0">
                    <a:pos x="36" y="30"/>
                  </a:cxn>
                  <a:cxn ang="0">
                    <a:pos x="54" y="54"/>
                  </a:cxn>
                  <a:cxn ang="0">
                    <a:pos x="60" y="48"/>
                  </a:cxn>
                  <a:cxn ang="0">
                    <a:pos x="48" y="24"/>
                  </a:cxn>
                  <a:cxn ang="0">
                    <a:pos x="60" y="12"/>
                  </a:cxn>
                  <a:cxn ang="0">
                    <a:pos x="78" y="42"/>
                  </a:cxn>
                  <a:cxn ang="0">
                    <a:pos x="90" y="30"/>
                  </a:cxn>
                </a:cxnLst>
                <a:rect l="0" t="0" r="r" b="b"/>
                <a:pathLst>
                  <a:path w="90" h="72">
                    <a:moveTo>
                      <a:pt x="90" y="30"/>
                    </a:moveTo>
                    <a:lnTo>
                      <a:pt x="66" y="0"/>
                    </a:lnTo>
                    <a:lnTo>
                      <a:pt x="0" y="36"/>
                    </a:lnTo>
                    <a:lnTo>
                      <a:pt x="24" y="72"/>
                    </a:lnTo>
                    <a:lnTo>
                      <a:pt x="36" y="66"/>
                    </a:lnTo>
                    <a:lnTo>
                      <a:pt x="18" y="42"/>
                    </a:lnTo>
                    <a:lnTo>
                      <a:pt x="36" y="30"/>
                    </a:lnTo>
                    <a:lnTo>
                      <a:pt x="54" y="54"/>
                    </a:lnTo>
                    <a:lnTo>
                      <a:pt x="60" y="48"/>
                    </a:lnTo>
                    <a:lnTo>
                      <a:pt x="48" y="24"/>
                    </a:lnTo>
                    <a:lnTo>
                      <a:pt x="60" y="12"/>
                    </a:lnTo>
                    <a:lnTo>
                      <a:pt x="78" y="42"/>
                    </a:lnTo>
                    <a:lnTo>
                      <a:pt x="90" y="30"/>
                    </a:lnTo>
                    <a:close/>
                  </a:path>
                </a:pathLst>
              </a:custGeom>
              <a:solidFill>
                <a:schemeClr val="bg2"/>
              </a:solidFill>
              <a:ln w="9525">
                <a:noFill/>
                <a:round/>
                <a:headEnd/>
                <a:tailEnd/>
              </a:ln>
            </p:spPr>
            <p:txBody>
              <a:bodyPr/>
              <a:lstStyle/>
              <a:p>
                <a:endParaRPr lang="ru-RU"/>
              </a:p>
            </p:txBody>
          </p:sp>
          <p:sp>
            <p:nvSpPr>
              <p:cNvPr id="99471" name="Freeform 143"/>
              <p:cNvSpPr>
                <a:spLocks/>
              </p:cNvSpPr>
              <p:nvPr userDrawn="1"/>
            </p:nvSpPr>
            <p:spPr bwMode="ltGray">
              <a:xfrm>
                <a:off x="898" y="2716"/>
                <a:ext cx="90" cy="84"/>
              </a:xfrm>
              <a:custGeom>
                <a:avLst/>
                <a:gdLst/>
                <a:ahLst/>
                <a:cxnLst>
                  <a:cxn ang="0">
                    <a:pos x="42" y="60"/>
                  </a:cxn>
                  <a:cxn ang="0">
                    <a:pos x="42" y="60"/>
                  </a:cxn>
                  <a:cxn ang="0">
                    <a:pos x="72" y="12"/>
                  </a:cxn>
                  <a:cxn ang="0">
                    <a:pos x="66" y="0"/>
                  </a:cxn>
                  <a:cxn ang="0">
                    <a:pos x="0" y="42"/>
                  </a:cxn>
                  <a:cxn ang="0">
                    <a:pos x="6" y="54"/>
                  </a:cxn>
                  <a:cxn ang="0">
                    <a:pos x="54" y="24"/>
                  </a:cxn>
                  <a:cxn ang="0">
                    <a:pos x="54" y="24"/>
                  </a:cxn>
                  <a:cxn ang="0">
                    <a:pos x="18" y="72"/>
                  </a:cxn>
                  <a:cxn ang="0">
                    <a:pos x="24" y="84"/>
                  </a:cxn>
                  <a:cxn ang="0">
                    <a:pos x="90" y="42"/>
                  </a:cxn>
                  <a:cxn ang="0">
                    <a:pos x="84" y="30"/>
                  </a:cxn>
                  <a:cxn ang="0">
                    <a:pos x="42" y="60"/>
                  </a:cxn>
                </a:cxnLst>
                <a:rect l="0" t="0" r="r" b="b"/>
                <a:pathLst>
                  <a:path w="90" h="84">
                    <a:moveTo>
                      <a:pt x="42" y="60"/>
                    </a:moveTo>
                    <a:lnTo>
                      <a:pt x="42" y="60"/>
                    </a:lnTo>
                    <a:lnTo>
                      <a:pt x="72" y="12"/>
                    </a:lnTo>
                    <a:lnTo>
                      <a:pt x="66" y="0"/>
                    </a:lnTo>
                    <a:lnTo>
                      <a:pt x="0" y="42"/>
                    </a:lnTo>
                    <a:lnTo>
                      <a:pt x="6" y="54"/>
                    </a:lnTo>
                    <a:lnTo>
                      <a:pt x="54" y="24"/>
                    </a:lnTo>
                    <a:lnTo>
                      <a:pt x="54" y="24"/>
                    </a:lnTo>
                    <a:lnTo>
                      <a:pt x="18" y="72"/>
                    </a:lnTo>
                    <a:lnTo>
                      <a:pt x="24" y="84"/>
                    </a:lnTo>
                    <a:lnTo>
                      <a:pt x="90" y="42"/>
                    </a:lnTo>
                    <a:lnTo>
                      <a:pt x="84" y="30"/>
                    </a:lnTo>
                    <a:lnTo>
                      <a:pt x="42" y="60"/>
                    </a:lnTo>
                    <a:close/>
                  </a:path>
                </a:pathLst>
              </a:custGeom>
              <a:solidFill>
                <a:schemeClr val="bg2"/>
              </a:solidFill>
              <a:ln w="9525">
                <a:noFill/>
                <a:round/>
                <a:headEnd/>
                <a:tailEnd/>
              </a:ln>
            </p:spPr>
            <p:txBody>
              <a:bodyPr/>
              <a:lstStyle/>
              <a:p>
                <a:endParaRPr lang="ru-RU"/>
              </a:p>
            </p:txBody>
          </p:sp>
          <p:sp>
            <p:nvSpPr>
              <p:cNvPr id="99472" name="Freeform 144"/>
              <p:cNvSpPr>
                <a:spLocks/>
              </p:cNvSpPr>
              <p:nvPr userDrawn="1"/>
            </p:nvSpPr>
            <p:spPr bwMode="ltGray">
              <a:xfrm>
                <a:off x="7" y="3837"/>
                <a:ext cx="6" cy="12"/>
              </a:xfrm>
              <a:custGeom>
                <a:avLst/>
                <a:gdLst/>
                <a:ahLst/>
                <a:cxnLst>
                  <a:cxn ang="0">
                    <a:pos x="6" y="0"/>
                  </a:cxn>
                  <a:cxn ang="0">
                    <a:pos x="6" y="0"/>
                  </a:cxn>
                  <a:cxn ang="0">
                    <a:pos x="0" y="0"/>
                  </a:cxn>
                  <a:cxn ang="0">
                    <a:pos x="0" y="0"/>
                  </a:cxn>
                  <a:cxn ang="0">
                    <a:pos x="0" y="12"/>
                  </a:cxn>
                  <a:cxn ang="0">
                    <a:pos x="6" y="0"/>
                  </a:cxn>
                  <a:cxn ang="0">
                    <a:pos x="6" y="0"/>
                  </a:cxn>
                </a:cxnLst>
                <a:rect l="0" t="0" r="r" b="b"/>
                <a:pathLst>
                  <a:path w="6" h="12">
                    <a:moveTo>
                      <a:pt x="6" y="0"/>
                    </a:moveTo>
                    <a:lnTo>
                      <a:pt x="6" y="0"/>
                    </a:lnTo>
                    <a:lnTo>
                      <a:pt x="0" y="0"/>
                    </a:lnTo>
                    <a:lnTo>
                      <a:pt x="0" y="0"/>
                    </a:lnTo>
                    <a:lnTo>
                      <a:pt x="0" y="12"/>
                    </a:lnTo>
                    <a:lnTo>
                      <a:pt x="6" y="0"/>
                    </a:lnTo>
                    <a:lnTo>
                      <a:pt x="6" y="0"/>
                    </a:lnTo>
                    <a:close/>
                  </a:path>
                </a:pathLst>
              </a:custGeom>
              <a:solidFill>
                <a:schemeClr val="bg2"/>
              </a:solidFill>
              <a:ln w="9525">
                <a:noFill/>
                <a:round/>
                <a:headEnd/>
                <a:tailEnd/>
              </a:ln>
            </p:spPr>
            <p:txBody>
              <a:bodyPr/>
              <a:lstStyle/>
              <a:p>
                <a:endParaRPr lang="ru-RU"/>
              </a:p>
            </p:txBody>
          </p:sp>
          <p:sp>
            <p:nvSpPr>
              <p:cNvPr id="99473" name="Freeform 145"/>
              <p:cNvSpPr>
                <a:spLocks/>
              </p:cNvSpPr>
              <p:nvPr userDrawn="1"/>
            </p:nvSpPr>
            <p:spPr bwMode="ltGray">
              <a:xfrm>
                <a:off x="7" y="2555"/>
                <a:ext cx="30" cy="48"/>
              </a:xfrm>
              <a:custGeom>
                <a:avLst/>
                <a:gdLst/>
                <a:ahLst/>
                <a:cxnLst>
                  <a:cxn ang="0">
                    <a:pos x="18" y="48"/>
                  </a:cxn>
                  <a:cxn ang="0">
                    <a:pos x="18" y="48"/>
                  </a:cxn>
                  <a:cxn ang="0">
                    <a:pos x="30" y="42"/>
                  </a:cxn>
                  <a:cxn ang="0">
                    <a:pos x="0" y="0"/>
                  </a:cxn>
                  <a:cxn ang="0">
                    <a:pos x="0" y="24"/>
                  </a:cxn>
                  <a:cxn ang="0">
                    <a:pos x="18" y="48"/>
                  </a:cxn>
                  <a:cxn ang="0">
                    <a:pos x="18" y="48"/>
                  </a:cxn>
                </a:cxnLst>
                <a:rect l="0" t="0" r="r" b="b"/>
                <a:pathLst>
                  <a:path w="30" h="48">
                    <a:moveTo>
                      <a:pt x="18" y="48"/>
                    </a:moveTo>
                    <a:lnTo>
                      <a:pt x="18" y="48"/>
                    </a:lnTo>
                    <a:lnTo>
                      <a:pt x="30" y="42"/>
                    </a:lnTo>
                    <a:lnTo>
                      <a:pt x="0" y="0"/>
                    </a:lnTo>
                    <a:lnTo>
                      <a:pt x="0" y="24"/>
                    </a:lnTo>
                    <a:lnTo>
                      <a:pt x="18" y="48"/>
                    </a:lnTo>
                    <a:lnTo>
                      <a:pt x="18" y="48"/>
                    </a:lnTo>
                    <a:close/>
                  </a:path>
                </a:pathLst>
              </a:custGeom>
              <a:solidFill>
                <a:schemeClr val="bg2"/>
              </a:solidFill>
              <a:ln w="9525">
                <a:noFill/>
                <a:round/>
                <a:headEnd/>
                <a:tailEnd/>
              </a:ln>
            </p:spPr>
            <p:txBody>
              <a:bodyPr/>
              <a:lstStyle/>
              <a:p>
                <a:endParaRPr lang="ru-RU"/>
              </a:p>
            </p:txBody>
          </p:sp>
          <p:sp>
            <p:nvSpPr>
              <p:cNvPr id="99474" name="Freeform 146"/>
              <p:cNvSpPr>
                <a:spLocks/>
              </p:cNvSpPr>
              <p:nvPr userDrawn="1"/>
            </p:nvSpPr>
            <p:spPr bwMode="ltGray">
              <a:xfrm>
                <a:off x="7" y="3843"/>
                <a:ext cx="36" cy="66"/>
              </a:xfrm>
              <a:custGeom>
                <a:avLst/>
                <a:gdLst/>
                <a:ahLst/>
                <a:cxnLst>
                  <a:cxn ang="0">
                    <a:pos x="36" y="0"/>
                  </a:cxn>
                  <a:cxn ang="0">
                    <a:pos x="24" y="0"/>
                  </a:cxn>
                  <a:cxn ang="0">
                    <a:pos x="24" y="0"/>
                  </a:cxn>
                  <a:cxn ang="0">
                    <a:pos x="0" y="36"/>
                  </a:cxn>
                  <a:cxn ang="0">
                    <a:pos x="0" y="66"/>
                  </a:cxn>
                  <a:cxn ang="0">
                    <a:pos x="36" y="0"/>
                  </a:cxn>
                  <a:cxn ang="0">
                    <a:pos x="36" y="0"/>
                  </a:cxn>
                </a:cxnLst>
                <a:rect l="0" t="0" r="r" b="b"/>
                <a:pathLst>
                  <a:path w="36" h="66">
                    <a:moveTo>
                      <a:pt x="36" y="0"/>
                    </a:moveTo>
                    <a:lnTo>
                      <a:pt x="24" y="0"/>
                    </a:lnTo>
                    <a:lnTo>
                      <a:pt x="24" y="0"/>
                    </a:lnTo>
                    <a:lnTo>
                      <a:pt x="0" y="36"/>
                    </a:lnTo>
                    <a:lnTo>
                      <a:pt x="0" y="66"/>
                    </a:lnTo>
                    <a:lnTo>
                      <a:pt x="36" y="0"/>
                    </a:lnTo>
                    <a:lnTo>
                      <a:pt x="36" y="0"/>
                    </a:lnTo>
                    <a:close/>
                  </a:path>
                </a:pathLst>
              </a:custGeom>
              <a:solidFill>
                <a:schemeClr val="bg2"/>
              </a:solidFill>
              <a:ln w="9525">
                <a:noFill/>
                <a:round/>
                <a:headEnd/>
                <a:tailEnd/>
              </a:ln>
            </p:spPr>
            <p:txBody>
              <a:bodyPr/>
              <a:lstStyle/>
              <a:p>
                <a:endParaRPr lang="ru-RU"/>
              </a:p>
            </p:txBody>
          </p:sp>
          <p:sp>
            <p:nvSpPr>
              <p:cNvPr id="99475" name="Rectangle 147"/>
              <p:cNvSpPr>
                <a:spLocks noChangeArrowheads="1"/>
              </p:cNvSpPr>
              <p:nvPr userDrawn="1"/>
            </p:nvSpPr>
            <p:spPr bwMode="ltGray">
              <a:xfrm rot="244926">
                <a:off x="1177" y="3201"/>
                <a:ext cx="161" cy="12"/>
              </a:xfrm>
              <a:prstGeom prst="rect">
                <a:avLst/>
              </a:prstGeom>
              <a:solidFill>
                <a:schemeClr val="bg2"/>
              </a:solidFill>
              <a:ln w="9525">
                <a:noFill/>
                <a:miter lim="800000"/>
                <a:headEnd/>
                <a:tailEnd/>
              </a:ln>
              <a:effectLst/>
            </p:spPr>
            <p:txBody>
              <a:bodyPr wrap="none" anchor="ctr"/>
              <a:lstStyle/>
              <a:p>
                <a:endParaRPr lang="ru-RU"/>
              </a:p>
            </p:txBody>
          </p:sp>
          <p:sp>
            <p:nvSpPr>
              <p:cNvPr id="99476" name="Rectangle 148"/>
              <p:cNvSpPr>
                <a:spLocks noChangeArrowheads="1"/>
              </p:cNvSpPr>
              <p:nvPr userDrawn="1"/>
            </p:nvSpPr>
            <p:spPr bwMode="ltGray">
              <a:xfrm rot="-5598588">
                <a:off x="290" y="2386"/>
                <a:ext cx="138" cy="12"/>
              </a:xfrm>
              <a:prstGeom prst="rect">
                <a:avLst/>
              </a:prstGeom>
              <a:solidFill>
                <a:schemeClr val="bg2"/>
              </a:solidFill>
              <a:ln w="9525">
                <a:noFill/>
                <a:miter lim="800000"/>
                <a:headEnd/>
                <a:tailEnd/>
              </a:ln>
              <a:effectLst/>
            </p:spPr>
            <p:txBody>
              <a:bodyPr wrap="none" anchor="ctr"/>
              <a:lstStyle/>
              <a:p>
                <a:endParaRPr lang="ru-RU"/>
              </a:p>
            </p:txBody>
          </p:sp>
          <p:sp>
            <p:nvSpPr>
              <p:cNvPr id="99477" name="Freeform 149"/>
              <p:cNvSpPr>
                <a:spLocks/>
              </p:cNvSpPr>
              <p:nvPr userDrawn="1"/>
            </p:nvSpPr>
            <p:spPr bwMode="ltGray">
              <a:xfrm>
                <a:off x="139" y="3573"/>
                <a:ext cx="144" cy="154"/>
              </a:xfrm>
              <a:custGeom>
                <a:avLst/>
                <a:gdLst/>
                <a:ahLst/>
                <a:cxnLst>
                  <a:cxn ang="0">
                    <a:pos x="0" y="102"/>
                  </a:cxn>
                  <a:cxn ang="0">
                    <a:pos x="59" y="154"/>
                  </a:cxn>
                  <a:cxn ang="0">
                    <a:pos x="117" y="120"/>
                  </a:cxn>
                  <a:cxn ang="0">
                    <a:pos x="62" y="55"/>
                  </a:cxn>
                  <a:cxn ang="0">
                    <a:pos x="104" y="34"/>
                  </a:cxn>
                  <a:cxn ang="0">
                    <a:pos x="117" y="53"/>
                  </a:cxn>
                  <a:cxn ang="0">
                    <a:pos x="141" y="47"/>
                  </a:cxn>
                  <a:cxn ang="0">
                    <a:pos x="97" y="2"/>
                  </a:cxn>
                  <a:cxn ang="0">
                    <a:pos x="36" y="33"/>
                  </a:cxn>
                  <a:cxn ang="0">
                    <a:pos x="90" y="107"/>
                  </a:cxn>
                  <a:cxn ang="0">
                    <a:pos x="28" y="101"/>
                  </a:cxn>
                  <a:cxn ang="0">
                    <a:pos x="0" y="102"/>
                  </a:cxn>
                </a:cxnLst>
                <a:rect l="0" t="0" r="r" b="b"/>
                <a:pathLst>
                  <a:path w="144" h="154">
                    <a:moveTo>
                      <a:pt x="0" y="102"/>
                    </a:moveTo>
                    <a:cubicBezTo>
                      <a:pt x="6" y="140"/>
                      <a:pt x="25" y="154"/>
                      <a:pt x="59" y="154"/>
                    </a:cubicBezTo>
                    <a:cubicBezTo>
                      <a:pt x="111" y="152"/>
                      <a:pt x="106" y="130"/>
                      <a:pt x="117" y="120"/>
                    </a:cubicBezTo>
                    <a:cubicBezTo>
                      <a:pt x="119" y="61"/>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a:effectLst/>
            </p:spPr>
            <p:txBody>
              <a:bodyPr/>
              <a:lstStyle/>
              <a:p>
                <a:endParaRPr lang="ru-RU"/>
              </a:p>
            </p:txBody>
          </p:sp>
          <p:sp>
            <p:nvSpPr>
              <p:cNvPr id="99478" name="Freeform 150"/>
              <p:cNvSpPr>
                <a:spLocks/>
              </p:cNvSpPr>
              <p:nvPr userDrawn="1"/>
            </p:nvSpPr>
            <p:spPr bwMode="ltGray">
              <a:xfrm rot="-2857037">
                <a:off x="619" y="3550"/>
                <a:ext cx="68" cy="69"/>
              </a:xfrm>
              <a:custGeom>
                <a:avLst/>
                <a:gdLst/>
                <a:ahLst/>
                <a:cxnLst>
                  <a:cxn ang="0">
                    <a:pos x="0" y="102"/>
                  </a:cxn>
                  <a:cxn ang="0">
                    <a:pos x="59" y="154"/>
                  </a:cxn>
                  <a:cxn ang="0">
                    <a:pos x="117" y="120"/>
                  </a:cxn>
                  <a:cxn ang="0">
                    <a:pos x="62" y="55"/>
                  </a:cxn>
                  <a:cxn ang="0">
                    <a:pos x="104" y="34"/>
                  </a:cxn>
                  <a:cxn ang="0">
                    <a:pos x="117" y="53"/>
                  </a:cxn>
                  <a:cxn ang="0">
                    <a:pos x="141" y="47"/>
                  </a:cxn>
                  <a:cxn ang="0">
                    <a:pos x="97" y="2"/>
                  </a:cxn>
                  <a:cxn ang="0">
                    <a:pos x="36" y="33"/>
                  </a:cxn>
                  <a:cxn ang="0">
                    <a:pos x="90" y="107"/>
                  </a:cxn>
                  <a:cxn ang="0">
                    <a:pos x="28" y="101"/>
                  </a:cxn>
                  <a:cxn ang="0">
                    <a:pos x="0" y="102"/>
                  </a:cxn>
                </a:cxnLst>
                <a:rect l="0" t="0" r="r" b="b"/>
                <a:pathLst>
                  <a:path w="144" h="154">
                    <a:moveTo>
                      <a:pt x="0" y="102"/>
                    </a:moveTo>
                    <a:cubicBezTo>
                      <a:pt x="6" y="140"/>
                      <a:pt x="25" y="154"/>
                      <a:pt x="59" y="154"/>
                    </a:cubicBezTo>
                    <a:cubicBezTo>
                      <a:pt x="111" y="152"/>
                      <a:pt x="106" y="130"/>
                      <a:pt x="117" y="120"/>
                    </a:cubicBezTo>
                    <a:cubicBezTo>
                      <a:pt x="113" y="47"/>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a:effectLst/>
            </p:spPr>
            <p:txBody>
              <a:bodyPr/>
              <a:lstStyle/>
              <a:p>
                <a:endParaRPr lang="ru-RU"/>
              </a:p>
            </p:txBody>
          </p:sp>
          <p:sp>
            <p:nvSpPr>
              <p:cNvPr id="99479" name="Freeform 151"/>
              <p:cNvSpPr>
                <a:spLocks/>
              </p:cNvSpPr>
              <p:nvPr userDrawn="1"/>
            </p:nvSpPr>
            <p:spPr bwMode="ltGray">
              <a:xfrm>
                <a:off x="235" y="2503"/>
                <a:ext cx="348" cy="1272"/>
              </a:xfrm>
              <a:custGeom>
                <a:avLst/>
                <a:gdLst/>
                <a:ahLst/>
                <a:cxnLst>
                  <a:cxn ang="0">
                    <a:pos x="0" y="0"/>
                  </a:cxn>
                  <a:cxn ang="0">
                    <a:pos x="287" y="582"/>
                  </a:cxn>
                  <a:cxn ang="0">
                    <a:pos x="348" y="1272"/>
                  </a:cxn>
                  <a:cxn ang="0">
                    <a:pos x="54" y="676"/>
                  </a:cxn>
                  <a:cxn ang="0">
                    <a:pos x="0" y="0"/>
                  </a:cxn>
                </a:cxnLst>
                <a:rect l="0" t="0" r="r" b="b"/>
                <a:pathLst>
                  <a:path w="348" h="1272">
                    <a:moveTo>
                      <a:pt x="0" y="0"/>
                    </a:moveTo>
                    <a:lnTo>
                      <a:pt x="287" y="582"/>
                    </a:lnTo>
                    <a:lnTo>
                      <a:pt x="348" y="1272"/>
                    </a:lnTo>
                    <a:lnTo>
                      <a:pt x="54" y="676"/>
                    </a:lnTo>
                    <a:lnTo>
                      <a:pt x="0" y="0"/>
                    </a:lnTo>
                    <a:close/>
                  </a:path>
                </a:pathLst>
              </a:custGeom>
              <a:gradFill rotWithShape="0">
                <a:gsLst>
                  <a:gs pos="0">
                    <a:schemeClr val="bg2"/>
                  </a:gs>
                  <a:gs pos="100000">
                    <a:schemeClr val="bg2">
                      <a:gamma/>
                      <a:shade val="96863"/>
                      <a:invGamma/>
                    </a:schemeClr>
                  </a:gs>
                </a:gsLst>
                <a:lin ang="18900000" scaled="1"/>
              </a:gradFill>
              <a:ln w="9525" cap="flat" cmpd="sng">
                <a:noFill/>
                <a:prstDash val="solid"/>
                <a:round/>
                <a:headEnd type="none" w="med" len="med"/>
                <a:tailEnd type="none" w="med" len="med"/>
              </a:ln>
              <a:effectLst/>
            </p:spPr>
            <p:txBody>
              <a:bodyPr/>
              <a:lstStyle/>
              <a:p>
                <a:endParaRPr lang="ru-RU"/>
              </a:p>
            </p:txBody>
          </p:sp>
          <p:sp>
            <p:nvSpPr>
              <p:cNvPr id="99480" name="Oval 152"/>
              <p:cNvSpPr>
                <a:spLocks noChangeArrowheads="1"/>
              </p:cNvSpPr>
              <p:nvPr userDrawn="1"/>
            </p:nvSpPr>
            <p:spPr bwMode="ltGray">
              <a:xfrm rot="-1684349">
                <a:off x="296" y="3047"/>
                <a:ext cx="221" cy="174"/>
              </a:xfrm>
              <a:prstGeom prst="ellipse">
                <a:avLst/>
              </a:prstGeom>
              <a:gradFill rotWithShape="0">
                <a:gsLst>
                  <a:gs pos="0">
                    <a:schemeClr val="bg2">
                      <a:gamma/>
                      <a:shade val="90980"/>
                      <a:invGamma/>
                    </a:schemeClr>
                  </a:gs>
                  <a:gs pos="50000">
                    <a:schemeClr val="bg2"/>
                  </a:gs>
                  <a:gs pos="100000">
                    <a:schemeClr val="bg2">
                      <a:gamma/>
                      <a:shade val="90980"/>
                      <a:invGamma/>
                    </a:schemeClr>
                  </a:gs>
                </a:gsLst>
                <a:lin ang="18900000" scaled="1"/>
              </a:gradFill>
              <a:ln w="9525">
                <a:noFill/>
                <a:round/>
                <a:headEnd/>
                <a:tailEnd/>
              </a:ln>
              <a:effectLst/>
            </p:spPr>
            <p:txBody>
              <a:bodyPr/>
              <a:lstStyle/>
              <a:p>
                <a:endParaRPr lang="ru-RU"/>
              </a:p>
            </p:txBody>
          </p:sp>
        </p:grpSp>
      </p:grpSp>
      <p:sp>
        <p:nvSpPr>
          <p:cNvPr id="99481" name="Rectangle 153"/>
          <p:cNvSpPr>
            <a:spLocks noGrp="1" noChangeArrowheads="1"/>
          </p:cNvSpPr>
          <p:nvPr>
            <p:ph type="ctrTitle" sz="quarter"/>
          </p:nvPr>
        </p:nvSpPr>
        <p:spPr>
          <a:xfrm>
            <a:off x="685800" y="1768475"/>
            <a:ext cx="7772400" cy="1736725"/>
          </a:xfrm>
        </p:spPr>
        <p:txBody>
          <a:bodyPr anchor="b" anchorCtr="1"/>
          <a:lstStyle>
            <a:lvl1pPr>
              <a:defRPr sz="5400"/>
            </a:lvl1pPr>
          </a:lstStyle>
          <a:p>
            <a:r>
              <a:rPr lang="ru-RU"/>
              <a:t>Образец заголовка</a:t>
            </a:r>
          </a:p>
        </p:txBody>
      </p:sp>
      <p:sp>
        <p:nvSpPr>
          <p:cNvPr id="99482" name="Rectangle 154"/>
          <p:cNvSpPr>
            <a:spLocks noGrp="1" noChangeArrowheads="1"/>
          </p:cNvSpPr>
          <p:nvPr>
            <p:ph type="subTitle" sz="quarter" idx="1"/>
          </p:nvPr>
        </p:nvSpPr>
        <p:spPr>
          <a:xfrm>
            <a:off x="1371600" y="3886200"/>
            <a:ext cx="6400800" cy="1752600"/>
          </a:xfrm>
        </p:spPr>
        <p:txBody>
          <a:bodyPr/>
          <a:lstStyle>
            <a:lvl1pPr marL="0" indent="0" algn="ctr">
              <a:buFont typeface="Arial" charset="0"/>
              <a:buNone/>
              <a:defRPr/>
            </a:lvl1pPr>
          </a:lstStyle>
          <a:p>
            <a:r>
              <a:rPr lang="ru-RU"/>
              <a:t>Образец подзаголовка</a:t>
            </a:r>
          </a:p>
        </p:txBody>
      </p:sp>
      <p:sp>
        <p:nvSpPr>
          <p:cNvPr id="99483" name="Rectangle 155"/>
          <p:cNvSpPr>
            <a:spLocks noGrp="1" noChangeArrowheads="1"/>
          </p:cNvSpPr>
          <p:nvPr>
            <p:ph type="dt" sz="quarter" idx="2"/>
          </p:nvPr>
        </p:nvSpPr>
        <p:spPr>
          <a:xfrm>
            <a:off x="304800" y="6248400"/>
            <a:ext cx="2286000" cy="457200"/>
          </a:xfrm>
        </p:spPr>
        <p:txBody>
          <a:bodyPr/>
          <a:lstStyle>
            <a:lvl1pPr>
              <a:defRPr>
                <a:effectLst>
                  <a:outerShdw blurRad="38100" dist="38100" dir="2700000" algn="tl">
                    <a:srgbClr val="000000"/>
                  </a:outerShdw>
                </a:effectLst>
                <a:latin typeface="+mn-lt"/>
              </a:defRPr>
            </a:lvl1pPr>
          </a:lstStyle>
          <a:p>
            <a:endParaRPr lang="ru-RU"/>
          </a:p>
        </p:txBody>
      </p:sp>
      <p:sp>
        <p:nvSpPr>
          <p:cNvPr id="99484" name="Rectangle 156"/>
          <p:cNvSpPr>
            <a:spLocks noGrp="1" noChangeArrowheads="1"/>
          </p:cNvSpPr>
          <p:nvPr>
            <p:ph type="ftr" sz="quarter" idx="3"/>
          </p:nvPr>
        </p:nvSpPr>
        <p:spPr>
          <a:xfrm>
            <a:off x="3124200" y="6248400"/>
            <a:ext cx="2895600" cy="457200"/>
          </a:xfrm>
        </p:spPr>
        <p:txBody>
          <a:bodyPr/>
          <a:lstStyle>
            <a:lvl1pPr>
              <a:defRPr>
                <a:effectLst>
                  <a:outerShdw blurRad="38100" dist="38100" dir="2700000" algn="tl">
                    <a:srgbClr val="000000"/>
                  </a:outerShdw>
                </a:effectLst>
                <a:latin typeface="+mn-lt"/>
              </a:defRPr>
            </a:lvl1pPr>
          </a:lstStyle>
          <a:p>
            <a:endParaRPr lang="ru-RU"/>
          </a:p>
        </p:txBody>
      </p:sp>
      <p:sp>
        <p:nvSpPr>
          <p:cNvPr id="99485" name="Rectangle 157"/>
          <p:cNvSpPr>
            <a:spLocks noGrp="1" noChangeArrowheads="1"/>
          </p:cNvSpPr>
          <p:nvPr>
            <p:ph type="sldNum" sz="quarter" idx="4"/>
          </p:nvPr>
        </p:nvSpPr>
        <p:spPr>
          <a:xfrm>
            <a:off x="6553200" y="6248400"/>
            <a:ext cx="2286000" cy="457200"/>
          </a:xfrm>
        </p:spPr>
        <p:txBody>
          <a:bodyPr/>
          <a:lstStyle>
            <a:lvl1pPr>
              <a:defRPr>
                <a:effectLst>
                  <a:outerShdw blurRad="38100" dist="38100" dir="2700000" algn="tl">
                    <a:srgbClr val="000000"/>
                  </a:outerShdw>
                </a:effectLst>
                <a:latin typeface="+mn-lt"/>
              </a:defRPr>
            </a:lvl1pPr>
          </a:lstStyle>
          <a:p>
            <a:fld id="{FD7CB7C5-2C83-473C-A451-7DF4F710FB64}" type="slidenum">
              <a:rPr lang="ru-RU"/>
              <a:pPr/>
              <a:t>‹#›</a:t>
            </a:fld>
            <a:endParaRPr lang="ru-RU"/>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23F24066-AA1A-4CFA-BED3-280F223BD089}" type="slidenum">
              <a:rPr lang="ru-RU"/>
              <a:pPr/>
              <a:t>‹#›</a:t>
            </a:fld>
            <a:endParaRPr lang="ru-RU"/>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A933ACAC-1E66-49C2-A315-C19022C682C9}" type="slidenum">
              <a:rPr lang="ru-RU"/>
              <a:pPr/>
              <a:t>‹#›</a:t>
            </a:fld>
            <a:endParaRPr lang="ru-RU"/>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301625" y="1600200"/>
            <a:ext cx="4194175" cy="4498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194175" cy="4498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A2F848FC-BB95-4DF3-857E-24B22527A8A1}" type="slidenum">
              <a:rPr lang="ru-RU"/>
              <a:pPr/>
              <a:t>‹#›</a:t>
            </a:fld>
            <a:endParaRPr lang="ru-RU"/>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F422198A-25DF-4129-BD87-0E06BD749C10}" type="slidenum">
              <a:rPr lang="ru-RU"/>
              <a:pPr/>
              <a:t>‹#›</a:t>
            </a:fld>
            <a:endParaRPr lang="ru-RU"/>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E923B11E-9CDD-4139-87D4-14DA5170F10C}" type="slidenum">
              <a:rPr lang="ru-RU"/>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78A67105-DC17-409B-8055-BF08E8C3CD34}" type="slidenum">
              <a:rPr lang="ru-RU"/>
              <a:pPr/>
              <a:t>‹#›</a:t>
            </a:fld>
            <a:endParaRPr lang="ru-RU"/>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B1497A6E-314C-4742-BEAA-9F2849C6D738}" type="slidenum">
              <a:rPr lang="ru-RU"/>
              <a:pPr/>
              <a:t>‹#›</a:t>
            </a:fld>
            <a:endParaRPr lang="ru-RU"/>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BE623CE9-8BD6-4858-9983-5D3290BFD4C8}" type="slidenum">
              <a:rPr lang="ru-RU"/>
              <a:pPr/>
              <a:t>‹#›</a:t>
            </a:fld>
            <a:endParaRPr lang="ru-RU"/>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5D3F7419-44EE-4A20-896C-6F396B095EAE}" type="slidenum">
              <a:rPr lang="ru-RU"/>
              <a:pPr/>
              <a:t>‹#›</a:t>
            </a:fld>
            <a:endParaRPr lang="ru-RU"/>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F9702E57-8805-40DA-A81C-5438489E1391}" type="slidenum">
              <a:rPr lang="ru-RU"/>
              <a:pPr/>
              <a:t>‹#›</a:t>
            </a:fld>
            <a:endParaRPr lang="ru-RU"/>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07188" y="228600"/>
            <a:ext cx="2135187" cy="587057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01625" y="228600"/>
            <a:ext cx="6253163" cy="58705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F8CB215A-8CBA-4FF7-9C06-D0D3664C74A1}" type="slidenum">
              <a:rPr lang="ru-RU"/>
              <a:pPr/>
              <a:t>‹#›</a:t>
            </a:fld>
            <a:endParaRPr lang="ru-RU"/>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12642" name="Group 2"/>
          <p:cNvGrpSpPr>
            <a:grpSpLocks/>
          </p:cNvGrpSpPr>
          <p:nvPr/>
        </p:nvGrpSpPr>
        <p:grpSpPr bwMode="auto">
          <a:xfrm>
            <a:off x="0" y="0"/>
            <a:ext cx="8458200" cy="5943600"/>
            <a:chOff x="0" y="0"/>
            <a:chExt cx="5328" cy="3744"/>
          </a:xfrm>
        </p:grpSpPr>
        <p:sp>
          <p:nvSpPr>
            <p:cNvPr id="112643" name="Freeform 3"/>
            <p:cNvSpPr>
              <a:spLocks/>
            </p:cNvSpPr>
            <p:nvPr/>
          </p:nvSpPr>
          <p:spPr bwMode="hidden">
            <a:xfrm>
              <a:off x="0" y="1440"/>
              <a:ext cx="5155" cy="2304"/>
            </a:xfrm>
            <a:custGeom>
              <a:avLst/>
              <a:gdLst/>
              <a:ahLst/>
              <a:cxnLst>
                <a:cxn ang="0">
                  <a:pos x="5154" y="1769"/>
                </a:cxn>
                <a:cxn ang="0">
                  <a:pos x="0" y="2304"/>
                </a:cxn>
                <a:cxn ang="0">
                  <a:pos x="0" y="1252"/>
                </a:cxn>
                <a:cxn ang="0">
                  <a:pos x="5155" y="0"/>
                </a:cxn>
                <a:cxn ang="0">
                  <a:pos x="5155" y="1416"/>
                </a:cxn>
                <a:cxn ang="0">
                  <a:pos x="5154" y="1769"/>
                </a:cxn>
              </a:cxnLst>
              <a:rect l="0" t="0" r="r" b="b"/>
              <a:pathLst>
                <a:path w="5155" h="2304">
                  <a:moveTo>
                    <a:pt x="5154" y="1769"/>
                  </a:moveTo>
                  <a:lnTo>
                    <a:pt x="0" y="2304"/>
                  </a:lnTo>
                  <a:lnTo>
                    <a:pt x="0" y="1252"/>
                  </a:lnTo>
                  <a:lnTo>
                    <a:pt x="5155" y="0"/>
                  </a:lnTo>
                  <a:lnTo>
                    <a:pt x="5155" y="1416"/>
                  </a:lnTo>
                  <a:lnTo>
                    <a:pt x="5154" y="1769"/>
                  </a:lnTo>
                  <a:close/>
                </a:path>
              </a:pathLst>
            </a:custGeom>
            <a:gradFill rotWithShape="1">
              <a:gsLst>
                <a:gs pos="0">
                  <a:schemeClr val="bg1">
                    <a:gamma/>
                    <a:shade val="84706"/>
                    <a:invGamma/>
                  </a:schemeClr>
                </a:gs>
                <a:gs pos="100000">
                  <a:schemeClr val="bg1"/>
                </a:gs>
              </a:gsLst>
              <a:lin ang="0" scaled="1"/>
            </a:gradFill>
            <a:ln w="9525">
              <a:noFill/>
              <a:round/>
              <a:headEnd/>
              <a:tailEnd/>
            </a:ln>
          </p:spPr>
          <p:txBody>
            <a:bodyPr/>
            <a:lstStyle/>
            <a:p>
              <a:endParaRPr lang="ru-RU"/>
            </a:p>
          </p:txBody>
        </p:sp>
        <p:sp>
          <p:nvSpPr>
            <p:cNvPr id="112644" name="Freeform 4"/>
            <p:cNvSpPr>
              <a:spLocks/>
            </p:cNvSpPr>
            <p:nvPr/>
          </p:nvSpPr>
          <p:spPr bwMode="hidden">
            <a:xfrm>
              <a:off x="0" y="0"/>
              <a:ext cx="5328" cy="3689"/>
            </a:xfrm>
            <a:custGeom>
              <a:avLst/>
              <a:gdLst/>
              <a:ahLst/>
              <a:cxnLst>
                <a:cxn ang="0">
                  <a:pos x="5311" y="3209"/>
                </a:cxn>
                <a:cxn ang="0">
                  <a:pos x="0" y="3689"/>
                </a:cxn>
                <a:cxn ang="0">
                  <a:pos x="0" y="9"/>
                </a:cxn>
                <a:cxn ang="0">
                  <a:pos x="5328" y="0"/>
                </a:cxn>
                <a:cxn ang="0">
                  <a:pos x="5311" y="3209"/>
                </a:cxn>
              </a:cxnLst>
              <a:rect l="0" t="0" r="r" b="b"/>
              <a:pathLst>
                <a:path w="5328" h="3689">
                  <a:moveTo>
                    <a:pt x="5311" y="3209"/>
                  </a:moveTo>
                  <a:lnTo>
                    <a:pt x="0" y="3689"/>
                  </a:lnTo>
                  <a:lnTo>
                    <a:pt x="0" y="9"/>
                  </a:lnTo>
                  <a:lnTo>
                    <a:pt x="5328" y="0"/>
                  </a:lnTo>
                  <a:lnTo>
                    <a:pt x="5311" y="3209"/>
                  </a:lnTo>
                  <a:close/>
                </a:path>
              </a:pathLst>
            </a:custGeom>
            <a:gradFill rotWithShape="1">
              <a:gsLst>
                <a:gs pos="0">
                  <a:schemeClr val="bg2"/>
                </a:gs>
                <a:gs pos="100000">
                  <a:schemeClr val="bg1"/>
                </a:gs>
              </a:gsLst>
              <a:lin ang="0" scaled="1"/>
            </a:gradFill>
            <a:ln w="9525">
              <a:noFill/>
              <a:round/>
              <a:headEnd/>
              <a:tailEnd/>
            </a:ln>
          </p:spPr>
          <p:txBody>
            <a:bodyPr/>
            <a:lstStyle/>
            <a:p>
              <a:endParaRPr lang="ru-RU"/>
            </a:p>
          </p:txBody>
        </p:sp>
      </p:grpSp>
      <p:sp>
        <p:nvSpPr>
          <p:cNvPr id="112645" name="Rectangle 5"/>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ru-RU"/>
              <a:t>Образец подзаголовка</a:t>
            </a:r>
          </a:p>
        </p:txBody>
      </p:sp>
      <p:sp>
        <p:nvSpPr>
          <p:cNvPr id="112646" name="Rectangle 6"/>
          <p:cNvSpPr>
            <a:spLocks noGrp="1" noChangeArrowheads="1"/>
          </p:cNvSpPr>
          <p:nvPr>
            <p:ph type="dt" sz="quarter" idx="2"/>
          </p:nvPr>
        </p:nvSpPr>
        <p:spPr/>
        <p:txBody>
          <a:bodyPr/>
          <a:lstStyle>
            <a:lvl1pPr>
              <a:defRPr/>
            </a:lvl1pPr>
          </a:lstStyle>
          <a:p>
            <a:endParaRPr lang="ru-RU"/>
          </a:p>
        </p:txBody>
      </p:sp>
      <p:sp>
        <p:nvSpPr>
          <p:cNvPr id="112647" name="Rectangle 7"/>
          <p:cNvSpPr>
            <a:spLocks noGrp="1" noChangeArrowheads="1"/>
          </p:cNvSpPr>
          <p:nvPr>
            <p:ph type="ftr" sz="quarter" idx="3"/>
          </p:nvPr>
        </p:nvSpPr>
        <p:spPr/>
        <p:txBody>
          <a:bodyPr/>
          <a:lstStyle>
            <a:lvl1pPr>
              <a:defRPr/>
            </a:lvl1pPr>
          </a:lstStyle>
          <a:p>
            <a:endParaRPr lang="ru-RU"/>
          </a:p>
        </p:txBody>
      </p:sp>
      <p:sp>
        <p:nvSpPr>
          <p:cNvPr id="112648" name="Rectangle 8"/>
          <p:cNvSpPr>
            <a:spLocks noGrp="1" noChangeArrowheads="1"/>
          </p:cNvSpPr>
          <p:nvPr>
            <p:ph type="sldNum" sz="quarter" idx="4"/>
          </p:nvPr>
        </p:nvSpPr>
        <p:spPr/>
        <p:txBody>
          <a:bodyPr/>
          <a:lstStyle>
            <a:lvl1pPr>
              <a:defRPr/>
            </a:lvl1pPr>
          </a:lstStyle>
          <a:p>
            <a:fld id="{EECA69C6-8791-4A23-991F-C300DB369C20}" type="slidenum">
              <a:rPr lang="ru-RU"/>
              <a:pPr/>
              <a:t>‹#›</a:t>
            </a:fld>
            <a:endParaRPr lang="ru-RU"/>
          </a:p>
        </p:txBody>
      </p:sp>
      <p:sp>
        <p:nvSpPr>
          <p:cNvPr id="112649" name="Rectangle 9"/>
          <p:cNvSpPr>
            <a:spLocks noGrp="1" noChangeArrowheads="1"/>
          </p:cNvSpPr>
          <p:nvPr>
            <p:ph type="ctrTitle" sz="quarter"/>
          </p:nvPr>
        </p:nvSpPr>
        <p:spPr>
          <a:xfrm>
            <a:off x="685800" y="1768475"/>
            <a:ext cx="7772400" cy="1736725"/>
          </a:xfrm>
        </p:spPr>
        <p:txBody>
          <a:bodyPr anchor="b" anchorCtr="1"/>
          <a:lstStyle>
            <a:lvl1pPr>
              <a:defRPr sz="5400"/>
            </a:lvl1pPr>
          </a:lstStyle>
          <a:p>
            <a:r>
              <a:rPr lang="ru-RU"/>
              <a:t>Образец заголовка</a:t>
            </a:r>
          </a:p>
        </p:txBody>
      </p:sp>
    </p:spTree>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C07A0C01-191E-4124-9264-C290F8CBF6B9}" type="slidenum">
              <a:rPr lang="ru-RU"/>
              <a:pPr/>
              <a:t>‹#›</a:t>
            </a:fld>
            <a:endParaRPr lang="ru-RU"/>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E51AF9F0-EA12-4021-986E-7E16285F11DA}" type="slidenum">
              <a:rPr lang="ru-RU"/>
              <a:pPr/>
              <a:t>‹#›</a:t>
            </a:fld>
            <a:endParaRPr lang="ru-RU"/>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79DDD8D3-069B-4715-9A95-E8F26A0032DD}" type="slidenum">
              <a:rPr lang="ru-RU"/>
              <a:pPr/>
              <a:t>‹#›</a:t>
            </a:fld>
            <a:endParaRPr lang="ru-RU"/>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3C230AF2-9271-4132-AEEC-86B39F471A00}" type="slidenum">
              <a:rPr lang="ru-RU"/>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D0B14C0D-DF8A-4EA3-8C27-96B1693A66A7}" type="slidenum">
              <a:rPr lang="ru-RU"/>
              <a:pPr/>
              <a:t>‹#›</a:t>
            </a:fld>
            <a:endParaRPr lang="ru-RU"/>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F0FD0929-6A6E-4185-9FD7-B87721AE5BAC}" type="slidenum">
              <a:rPr lang="ru-RU"/>
              <a:pPr/>
              <a:t>‹#›</a:t>
            </a:fld>
            <a:endParaRPr lang="ru-RU"/>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8965E86E-4BEB-4A54-AC17-A764525D2F96}" type="slidenum">
              <a:rPr lang="ru-RU"/>
              <a:pPr/>
              <a:t>‹#›</a:t>
            </a:fld>
            <a:endParaRPr lang="ru-RU"/>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C2919BB6-FA77-472F-9F04-71AE91E53762}" type="slidenum">
              <a:rPr lang="ru-RU"/>
              <a:pPr/>
              <a:t>‹#›</a:t>
            </a:fld>
            <a:endParaRPr lang="ru-RU"/>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DD0B25E9-3064-4F4E-9A70-76D2B5395A26}" type="slidenum">
              <a:rPr lang="ru-RU"/>
              <a:pPr/>
              <a:t>‹#›</a:t>
            </a:fld>
            <a:endParaRPr lang="ru-RU"/>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C603160E-2AC1-4B19-A416-A9D00686D4A3}" type="slidenum">
              <a:rPr lang="ru-RU"/>
              <a:pPr/>
              <a:t>‹#›</a:t>
            </a:fld>
            <a:endParaRPr lang="ru-RU"/>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2136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2136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1A67F448-5F63-4CB7-B51D-EB6850B7DE64}" type="slidenum">
              <a:rPr lang="ru-RU"/>
              <a:pPr/>
              <a:t>‹#›</a:t>
            </a:fld>
            <a:endParaRPr lang="ru-RU"/>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21858" name="Rectangle 2"/>
          <p:cNvSpPr>
            <a:spLocks noGrp="1" noChangeArrowheads="1"/>
          </p:cNvSpPr>
          <p:nvPr>
            <p:ph type="ctrTitle" sz="quarter"/>
          </p:nvPr>
        </p:nvSpPr>
        <p:spPr>
          <a:xfrm>
            <a:off x="685800" y="1676400"/>
            <a:ext cx="7772400" cy="1828800"/>
          </a:xfrm>
        </p:spPr>
        <p:txBody>
          <a:bodyPr/>
          <a:lstStyle>
            <a:lvl1pPr>
              <a:defRPr/>
            </a:lvl1pPr>
          </a:lstStyle>
          <a:p>
            <a:r>
              <a:rPr lang="ru-RU"/>
              <a:t>Образец заголовка</a:t>
            </a:r>
          </a:p>
        </p:txBody>
      </p:sp>
      <p:sp>
        <p:nvSpPr>
          <p:cNvPr id="121859"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ru-RU"/>
              <a:t>Образец подзаголовка</a:t>
            </a:r>
          </a:p>
        </p:txBody>
      </p:sp>
      <p:sp>
        <p:nvSpPr>
          <p:cNvPr id="121860" name="Rectangle 4"/>
          <p:cNvSpPr>
            <a:spLocks noGrp="1" noChangeArrowheads="1"/>
          </p:cNvSpPr>
          <p:nvPr>
            <p:ph type="dt" sz="quarter" idx="2"/>
          </p:nvPr>
        </p:nvSpPr>
        <p:spPr/>
        <p:txBody>
          <a:bodyPr/>
          <a:lstStyle>
            <a:lvl1pPr>
              <a:defRPr/>
            </a:lvl1pPr>
          </a:lstStyle>
          <a:p>
            <a:endParaRPr lang="ru-RU"/>
          </a:p>
        </p:txBody>
      </p:sp>
      <p:sp>
        <p:nvSpPr>
          <p:cNvPr id="121861" name="Rectangle 5"/>
          <p:cNvSpPr>
            <a:spLocks noGrp="1" noChangeArrowheads="1"/>
          </p:cNvSpPr>
          <p:nvPr>
            <p:ph type="ftr" sz="quarter" idx="3"/>
          </p:nvPr>
        </p:nvSpPr>
        <p:spPr/>
        <p:txBody>
          <a:bodyPr/>
          <a:lstStyle>
            <a:lvl1pPr>
              <a:defRPr/>
            </a:lvl1pPr>
          </a:lstStyle>
          <a:p>
            <a:endParaRPr lang="ru-RU"/>
          </a:p>
        </p:txBody>
      </p:sp>
      <p:sp>
        <p:nvSpPr>
          <p:cNvPr id="121862" name="Rectangle 6"/>
          <p:cNvSpPr>
            <a:spLocks noGrp="1" noChangeArrowheads="1"/>
          </p:cNvSpPr>
          <p:nvPr>
            <p:ph type="sldNum" sz="quarter" idx="4"/>
          </p:nvPr>
        </p:nvSpPr>
        <p:spPr/>
        <p:txBody>
          <a:bodyPr/>
          <a:lstStyle>
            <a:lvl1pPr>
              <a:defRPr/>
            </a:lvl1pPr>
          </a:lstStyle>
          <a:p>
            <a:fld id="{7B96B61E-129E-427E-8338-C27213CE1D55}" type="slidenum">
              <a:rPr lang="ru-RU"/>
              <a:pPr/>
              <a:t>‹#›</a:t>
            </a:fld>
            <a:endParaRPr lang="ru-RU"/>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31875039-3D9D-4DF7-BF39-ADE6CF219A74}" type="slidenum">
              <a:rPr lang="ru-RU"/>
              <a:pPr/>
              <a:t>‹#›</a:t>
            </a:fld>
            <a:endParaRPr lang="ru-RU"/>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CCD8A9B0-1516-4709-AC7C-96D1C044BE4D}" type="slidenum">
              <a:rPr lang="ru-RU"/>
              <a:pPr/>
              <a:t>‹#›</a:t>
            </a:fld>
            <a:endParaRPr lang="ru-RU"/>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876E354D-E110-41DE-838C-35F850C254BD}" type="slidenum">
              <a:rPr lang="ru-RU"/>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C4EAFB7D-92A9-43C0-84B7-F2FFD53D0DB9}" type="slidenum">
              <a:rPr lang="ru-RU"/>
              <a:pPr/>
              <a:t>‹#›</a:t>
            </a:fld>
            <a:endParaRPr lang="ru-RU"/>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ED6475FF-B72A-442C-BBCB-6A6787DD78E3}" type="slidenum">
              <a:rPr lang="ru-RU"/>
              <a:pPr/>
              <a:t>‹#›</a:t>
            </a:fld>
            <a:endParaRPr lang="ru-RU"/>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108E1361-D57E-4C37-8B40-0B090362315A}" type="slidenum">
              <a:rPr lang="ru-RU"/>
              <a:pPr/>
              <a:t>‹#›</a:t>
            </a:fld>
            <a:endParaRPr lang="ru-RU"/>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6B3CB994-5F9A-4D74-BD04-14B7022E1D41}" type="slidenum">
              <a:rPr lang="ru-RU"/>
              <a:pPr/>
              <a:t>‹#›</a:t>
            </a:fld>
            <a:endParaRPr lang="ru-RU"/>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B00E7080-4516-475E-AC42-9E7AD99EE5A8}" type="slidenum">
              <a:rPr lang="ru-RU"/>
              <a:pPr/>
              <a:t>‹#›</a:t>
            </a:fld>
            <a:endParaRPr lang="ru-RU"/>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48E7F576-AD9E-477F-870C-903A7EE25D7C}" type="slidenum">
              <a:rPr lang="ru-RU"/>
              <a:pPr/>
              <a:t>‹#›</a:t>
            </a:fld>
            <a:endParaRPr lang="ru-RU"/>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4D739B87-288B-4B23-B8FA-14842CDFA9D8}" type="slidenum">
              <a:rPr lang="ru-RU"/>
              <a:pPr/>
              <a:t>‹#›</a:t>
            </a:fld>
            <a:endParaRPr lang="ru-RU"/>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381000"/>
            <a:ext cx="2057400" cy="57150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381000"/>
            <a:ext cx="6019800" cy="57150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A479C3A2-811B-4BFD-8530-F2AD0F18AB4B}" type="slidenum">
              <a:rPr lang="ru-RU"/>
              <a:pPr/>
              <a:t>‹#›</a:t>
            </a:fld>
            <a:endParaRPr lang="ru-RU"/>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24930" name="Group 2"/>
          <p:cNvGrpSpPr>
            <a:grpSpLocks/>
          </p:cNvGrpSpPr>
          <p:nvPr/>
        </p:nvGrpSpPr>
        <p:grpSpPr bwMode="auto">
          <a:xfrm>
            <a:off x="0" y="0"/>
            <a:ext cx="9159875" cy="6858000"/>
            <a:chOff x="0" y="0"/>
            <a:chExt cx="5770" cy="4320"/>
          </a:xfrm>
        </p:grpSpPr>
        <p:sp>
          <p:nvSpPr>
            <p:cNvPr id="124931" name="Rectangle 3"/>
            <p:cNvSpPr>
              <a:spLocks noChangeArrowheads="1"/>
            </p:cNvSpPr>
            <p:nvPr userDrawn="1"/>
          </p:nvSpPr>
          <p:spPr bwMode="hidden">
            <a:xfrm>
              <a:off x="5232" y="1"/>
              <a:ext cx="528" cy="4319"/>
            </a:xfrm>
            <a:prstGeom prst="rect">
              <a:avLst/>
            </a:prstGeom>
            <a:gradFill rotWithShape="0">
              <a:gsLst>
                <a:gs pos="0">
                  <a:schemeClr val="accent2"/>
                </a:gs>
                <a:gs pos="100000">
                  <a:schemeClr val="accent2">
                    <a:gamma/>
                    <a:tint val="94118"/>
                    <a:invGamma/>
                  </a:schemeClr>
                </a:gs>
              </a:gsLst>
              <a:lin ang="0" scaled="1"/>
            </a:gradFill>
            <a:ln w="9525">
              <a:noFill/>
              <a:miter lim="800000"/>
              <a:headEnd/>
              <a:tailEnd/>
            </a:ln>
            <a:effectLst/>
          </p:spPr>
          <p:txBody>
            <a:bodyPr wrap="none" anchor="ctr"/>
            <a:lstStyle/>
            <a:p>
              <a:endParaRPr lang="ru-RU"/>
            </a:p>
          </p:txBody>
        </p:sp>
        <p:sp>
          <p:nvSpPr>
            <p:cNvPr id="124932" name="Rectangle 4"/>
            <p:cNvSpPr>
              <a:spLocks noChangeArrowheads="1"/>
            </p:cNvSpPr>
            <p:nvPr userDrawn="1"/>
          </p:nvSpPr>
          <p:spPr bwMode="hidden">
            <a:xfrm>
              <a:off x="1056" y="0"/>
              <a:ext cx="192" cy="4320"/>
            </a:xfrm>
            <a:prstGeom prst="rect">
              <a:avLst/>
            </a:prstGeom>
            <a:gradFill rotWithShape="0">
              <a:gsLst>
                <a:gs pos="0">
                  <a:schemeClr val="bg1"/>
                </a:gs>
                <a:gs pos="100000">
                  <a:schemeClr val="bg2"/>
                </a:gs>
              </a:gsLst>
              <a:lin ang="0" scaled="1"/>
            </a:gradFill>
            <a:ln w="9525">
              <a:noFill/>
              <a:miter lim="800000"/>
              <a:headEnd/>
              <a:tailEnd/>
            </a:ln>
            <a:effectLst/>
          </p:spPr>
          <p:txBody>
            <a:bodyPr wrap="none" anchor="ctr"/>
            <a:lstStyle/>
            <a:p>
              <a:endParaRPr lang="ru-RU"/>
            </a:p>
          </p:txBody>
        </p:sp>
        <p:sp>
          <p:nvSpPr>
            <p:cNvPr id="124933" name="Rectangle 5"/>
            <p:cNvSpPr>
              <a:spLocks noChangeArrowheads="1"/>
            </p:cNvSpPr>
            <p:nvPr userDrawn="1"/>
          </p:nvSpPr>
          <p:spPr bwMode="hidden">
            <a:xfrm>
              <a:off x="1728" y="0"/>
              <a:ext cx="432" cy="4320"/>
            </a:xfrm>
            <a:prstGeom prst="rect">
              <a:avLst/>
            </a:prstGeom>
            <a:gradFill rotWithShape="0">
              <a:gsLst>
                <a:gs pos="0">
                  <a:schemeClr val="bg1"/>
                </a:gs>
                <a:gs pos="100000">
                  <a:schemeClr val="bg2"/>
                </a:gs>
              </a:gsLst>
              <a:lin ang="0" scaled="1"/>
            </a:gradFill>
            <a:ln w="9525">
              <a:noFill/>
              <a:miter lim="800000"/>
              <a:headEnd/>
              <a:tailEnd/>
            </a:ln>
            <a:effectLst/>
          </p:spPr>
          <p:txBody>
            <a:bodyPr wrap="none" anchor="ctr"/>
            <a:lstStyle/>
            <a:p>
              <a:endParaRPr lang="ru-RU"/>
            </a:p>
          </p:txBody>
        </p:sp>
        <p:sp>
          <p:nvSpPr>
            <p:cNvPr id="124934" name="Rectangle 6"/>
            <p:cNvSpPr>
              <a:spLocks noChangeArrowheads="1"/>
            </p:cNvSpPr>
            <p:nvPr userDrawn="1"/>
          </p:nvSpPr>
          <p:spPr bwMode="hidden">
            <a:xfrm>
              <a:off x="2256" y="0"/>
              <a:ext cx="240" cy="4320"/>
            </a:xfrm>
            <a:prstGeom prst="rect">
              <a:avLst/>
            </a:prstGeom>
            <a:solidFill>
              <a:schemeClr val="bg1"/>
            </a:solidFill>
            <a:ln w="9525">
              <a:noFill/>
              <a:miter lim="800000"/>
              <a:headEnd/>
              <a:tailEnd/>
            </a:ln>
            <a:effectLst/>
          </p:spPr>
          <p:txBody>
            <a:bodyPr wrap="none" anchor="ctr"/>
            <a:lstStyle/>
            <a:p>
              <a:endParaRPr lang="ru-RU"/>
            </a:p>
          </p:txBody>
        </p:sp>
        <p:sp>
          <p:nvSpPr>
            <p:cNvPr id="124935" name="Rectangle 7"/>
            <p:cNvSpPr>
              <a:spLocks noChangeArrowheads="1"/>
            </p:cNvSpPr>
            <p:nvPr userDrawn="1"/>
          </p:nvSpPr>
          <p:spPr bwMode="hidden">
            <a:xfrm>
              <a:off x="1344" y="0"/>
              <a:ext cx="384" cy="432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ru-RU"/>
            </a:p>
          </p:txBody>
        </p:sp>
        <p:sp>
          <p:nvSpPr>
            <p:cNvPr id="124936" name="Rectangle 8"/>
            <p:cNvSpPr>
              <a:spLocks noChangeArrowheads="1"/>
            </p:cNvSpPr>
            <p:nvPr userDrawn="1"/>
          </p:nvSpPr>
          <p:spPr bwMode="hidden">
            <a:xfrm>
              <a:off x="480" y="0"/>
              <a:ext cx="576" cy="432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ru-RU"/>
            </a:p>
          </p:txBody>
        </p:sp>
        <p:sp>
          <p:nvSpPr>
            <p:cNvPr id="124937" name="Rectangle 9"/>
            <p:cNvSpPr>
              <a:spLocks noChangeArrowheads="1"/>
            </p:cNvSpPr>
            <p:nvPr userDrawn="1"/>
          </p:nvSpPr>
          <p:spPr bwMode="hidden">
            <a:xfrm>
              <a:off x="288" y="0"/>
              <a:ext cx="192" cy="4320"/>
            </a:xfrm>
            <a:prstGeom prst="rect">
              <a:avLst/>
            </a:prstGeom>
            <a:gradFill rotWithShape="0">
              <a:gsLst>
                <a:gs pos="0">
                  <a:schemeClr val="bg2"/>
                </a:gs>
                <a:gs pos="50000">
                  <a:schemeClr val="bg2">
                    <a:gamma/>
                    <a:shade val="84706"/>
                    <a:invGamma/>
                  </a:schemeClr>
                </a:gs>
                <a:gs pos="100000">
                  <a:schemeClr val="bg2"/>
                </a:gs>
              </a:gsLst>
              <a:lin ang="0" scaled="1"/>
            </a:gradFill>
            <a:ln w="9525">
              <a:noFill/>
              <a:miter lim="800000"/>
              <a:headEnd/>
              <a:tailEnd/>
            </a:ln>
            <a:effectLst/>
          </p:spPr>
          <p:txBody>
            <a:bodyPr wrap="none" anchor="ctr"/>
            <a:lstStyle/>
            <a:p>
              <a:endParaRPr lang="ru-RU"/>
            </a:p>
          </p:txBody>
        </p:sp>
        <p:sp>
          <p:nvSpPr>
            <p:cNvPr id="124938" name="Rectangle 10"/>
            <p:cNvSpPr>
              <a:spLocks noChangeArrowheads="1"/>
            </p:cNvSpPr>
            <p:nvPr userDrawn="1"/>
          </p:nvSpPr>
          <p:spPr bwMode="hidden">
            <a:xfrm>
              <a:off x="0" y="0"/>
              <a:ext cx="288" cy="4320"/>
            </a:xfrm>
            <a:prstGeom prst="rect">
              <a:avLst/>
            </a:prstGeom>
            <a:gradFill rotWithShape="0">
              <a:gsLst>
                <a:gs pos="0">
                  <a:schemeClr val="bg2">
                    <a:gamma/>
                    <a:shade val="78824"/>
                    <a:invGamma/>
                  </a:schemeClr>
                </a:gs>
                <a:gs pos="100000">
                  <a:schemeClr val="bg2"/>
                </a:gs>
              </a:gsLst>
              <a:lin ang="0" scaled="1"/>
            </a:gradFill>
            <a:ln w="9525">
              <a:noFill/>
              <a:miter lim="800000"/>
              <a:headEnd/>
              <a:tailEnd/>
            </a:ln>
            <a:effectLst/>
          </p:spPr>
          <p:txBody>
            <a:bodyPr wrap="none" anchor="ctr"/>
            <a:lstStyle/>
            <a:p>
              <a:endParaRPr lang="ru-RU"/>
            </a:p>
          </p:txBody>
        </p:sp>
        <p:sp>
          <p:nvSpPr>
            <p:cNvPr id="124939" name="Rectangle 11"/>
            <p:cNvSpPr>
              <a:spLocks noChangeArrowheads="1"/>
            </p:cNvSpPr>
            <p:nvPr userDrawn="1"/>
          </p:nvSpPr>
          <p:spPr bwMode="hidden">
            <a:xfrm>
              <a:off x="2160" y="0"/>
              <a:ext cx="240" cy="432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ru-RU"/>
            </a:p>
          </p:txBody>
        </p:sp>
        <p:sp>
          <p:nvSpPr>
            <p:cNvPr id="124940" name="Rectangle 12"/>
            <p:cNvSpPr>
              <a:spLocks noChangeArrowheads="1"/>
            </p:cNvSpPr>
            <p:nvPr userDrawn="1"/>
          </p:nvSpPr>
          <p:spPr bwMode="hidden">
            <a:xfrm>
              <a:off x="2784" y="0"/>
              <a:ext cx="528" cy="4320"/>
            </a:xfrm>
            <a:prstGeom prst="rect">
              <a:avLst/>
            </a:prstGeom>
            <a:gradFill rotWithShape="0">
              <a:gsLst>
                <a:gs pos="0">
                  <a:schemeClr val="bg1"/>
                </a:gs>
                <a:gs pos="100000">
                  <a:schemeClr val="bg2"/>
                </a:gs>
              </a:gsLst>
              <a:lin ang="0" scaled="1"/>
            </a:gradFill>
            <a:ln w="9525">
              <a:noFill/>
              <a:miter lim="800000"/>
              <a:headEnd/>
              <a:tailEnd/>
            </a:ln>
            <a:effectLst/>
          </p:spPr>
          <p:txBody>
            <a:bodyPr wrap="none" anchor="ctr"/>
            <a:lstStyle/>
            <a:p>
              <a:endParaRPr lang="ru-RU"/>
            </a:p>
          </p:txBody>
        </p:sp>
        <p:sp>
          <p:nvSpPr>
            <p:cNvPr id="124941" name="Rectangle 13"/>
            <p:cNvSpPr>
              <a:spLocks noChangeArrowheads="1"/>
            </p:cNvSpPr>
            <p:nvPr userDrawn="1"/>
          </p:nvSpPr>
          <p:spPr bwMode="hidden">
            <a:xfrm>
              <a:off x="1248" y="0"/>
              <a:ext cx="144" cy="4320"/>
            </a:xfrm>
            <a:prstGeom prst="rect">
              <a:avLst/>
            </a:prstGeom>
            <a:solidFill>
              <a:schemeClr val="bg2"/>
            </a:solidFill>
            <a:ln w="9525">
              <a:noFill/>
              <a:miter lim="800000"/>
              <a:headEnd/>
              <a:tailEnd/>
            </a:ln>
            <a:effectLst/>
          </p:spPr>
          <p:txBody>
            <a:bodyPr wrap="none" anchor="ctr"/>
            <a:lstStyle/>
            <a:p>
              <a:endParaRPr lang="ru-RU"/>
            </a:p>
          </p:txBody>
        </p:sp>
        <p:sp>
          <p:nvSpPr>
            <p:cNvPr id="124942" name="Rectangle 14"/>
            <p:cNvSpPr>
              <a:spLocks noChangeArrowheads="1"/>
            </p:cNvSpPr>
            <p:nvPr userDrawn="1"/>
          </p:nvSpPr>
          <p:spPr bwMode="hidden">
            <a:xfrm>
              <a:off x="3300" y="0"/>
              <a:ext cx="252" cy="4320"/>
            </a:xfrm>
            <a:prstGeom prst="rect">
              <a:avLst/>
            </a:prstGeom>
            <a:solidFill>
              <a:schemeClr val="bg2"/>
            </a:solidFill>
            <a:ln w="9525">
              <a:noFill/>
              <a:miter lim="800000"/>
              <a:headEnd/>
              <a:tailEnd/>
            </a:ln>
            <a:effectLst/>
          </p:spPr>
          <p:txBody>
            <a:bodyPr wrap="none" anchor="ctr"/>
            <a:lstStyle/>
            <a:p>
              <a:endParaRPr lang="ru-RU"/>
            </a:p>
          </p:txBody>
        </p:sp>
        <p:sp>
          <p:nvSpPr>
            <p:cNvPr id="124943" name="Rectangle 15"/>
            <p:cNvSpPr>
              <a:spLocks noChangeArrowheads="1"/>
            </p:cNvSpPr>
            <p:nvPr userDrawn="1"/>
          </p:nvSpPr>
          <p:spPr bwMode="hidden">
            <a:xfrm>
              <a:off x="4656" y="0"/>
              <a:ext cx="144" cy="4320"/>
            </a:xfrm>
            <a:prstGeom prst="rect">
              <a:avLst/>
            </a:prstGeom>
            <a:gradFill rotWithShape="0">
              <a:gsLst>
                <a:gs pos="0">
                  <a:schemeClr val="bg2"/>
                </a:gs>
                <a:gs pos="50000">
                  <a:schemeClr val="bg2">
                    <a:gamma/>
                    <a:shade val="96863"/>
                    <a:invGamma/>
                  </a:schemeClr>
                </a:gs>
                <a:gs pos="100000">
                  <a:schemeClr val="bg2"/>
                </a:gs>
              </a:gsLst>
              <a:lin ang="0" scaled="1"/>
            </a:gradFill>
            <a:ln w="9525">
              <a:noFill/>
              <a:miter lim="800000"/>
              <a:headEnd/>
              <a:tailEnd/>
            </a:ln>
            <a:effectLst/>
          </p:spPr>
          <p:txBody>
            <a:bodyPr wrap="none" anchor="ctr"/>
            <a:lstStyle/>
            <a:p>
              <a:endParaRPr lang="ru-RU"/>
            </a:p>
          </p:txBody>
        </p:sp>
        <p:sp>
          <p:nvSpPr>
            <p:cNvPr id="124944" name="Rectangle 16"/>
            <p:cNvSpPr>
              <a:spLocks noChangeArrowheads="1"/>
            </p:cNvSpPr>
            <p:nvPr userDrawn="1"/>
          </p:nvSpPr>
          <p:spPr bwMode="hidden">
            <a:xfrm>
              <a:off x="4608" y="0"/>
              <a:ext cx="672" cy="4320"/>
            </a:xfrm>
            <a:prstGeom prst="rect">
              <a:avLst/>
            </a:prstGeom>
            <a:gradFill rotWithShape="0">
              <a:gsLst>
                <a:gs pos="0">
                  <a:schemeClr val="bg2"/>
                </a:gs>
                <a:gs pos="100000">
                  <a:schemeClr val="accent2"/>
                </a:gs>
              </a:gsLst>
              <a:lin ang="0" scaled="1"/>
            </a:gradFill>
            <a:ln w="9525">
              <a:noFill/>
              <a:miter lim="800000"/>
              <a:headEnd/>
              <a:tailEnd/>
            </a:ln>
            <a:effectLst/>
          </p:spPr>
          <p:txBody>
            <a:bodyPr wrap="none" anchor="ctr"/>
            <a:lstStyle/>
            <a:p>
              <a:endParaRPr lang="ru-RU"/>
            </a:p>
          </p:txBody>
        </p:sp>
        <p:sp>
          <p:nvSpPr>
            <p:cNvPr id="124945" name="Rectangle 17"/>
            <p:cNvSpPr>
              <a:spLocks noChangeArrowheads="1"/>
            </p:cNvSpPr>
            <p:nvPr userDrawn="1"/>
          </p:nvSpPr>
          <p:spPr bwMode="hidden">
            <a:xfrm>
              <a:off x="3504" y="0"/>
              <a:ext cx="624" cy="4320"/>
            </a:xfrm>
            <a:prstGeom prst="rect">
              <a:avLst/>
            </a:prstGeom>
            <a:gradFill rotWithShape="0">
              <a:gsLst>
                <a:gs pos="0">
                  <a:schemeClr val="bg2"/>
                </a:gs>
                <a:gs pos="50000">
                  <a:schemeClr val="bg1"/>
                </a:gs>
                <a:gs pos="100000">
                  <a:schemeClr val="bg2"/>
                </a:gs>
              </a:gsLst>
              <a:lin ang="0" scaled="1"/>
            </a:gradFill>
            <a:ln w="9525">
              <a:noFill/>
              <a:miter lim="800000"/>
              <a:headEnd/>
              <a:tailEnd/>
            </a:ln>
            <a:effectLst/>
          </p:spPr>
          <p:txBody>
            <a:bodyPr wrap="none" anchor="ctr"/>
            <a:lstStyle/>
            <a:p>
              <a:endParaRPr lang="ru-RU"/>
            </a:p>
          </p:txBody>
        </p:sp>
        <p:sp>
          <p:nvSpPr>
            <p:cNvPr id="124946" name="Rectangle 18"/>
            <p:cNvSpPr>
              <a:spLocks noChangeArrowheads="1"/>
            </p:cNvSpPr>
            <p:nvPr userDrawn="1"/>
          </p:nvSpPr>
          <p:spPr bwMode="hidden">
            <a:xfrm>
              <a:off x="3840" y="0"/>
              <a:ext cx="528" cy="4320"/>
            </a:xfrm>
            <a:prstGeom prst="rect">
              <a:avLst/>
            </a:prstGeom>
            <a:gradFill rotWithShape="0">
              <a:gsLst>
                <a:gs pos="0">
                  <a:schemeClr val="bg1"/>
                </a:gs>
                <a:gs pos="100000">
                  <a:schemeClr val="bg2"/>
                </a:gs>
              </a:gsLst>
              <a:lin ang="0" scaled="1"/>
            </a:gradFill>
            <a:ln w="9525">
              <a:noFill/>
              <a:miter lim="800000"/>
              <a:headEnd/>
              <a:tailEnd/>
            </a:ln>
            <a:effectLst/>
          </p:spPr>
          <p:txBody>
            <a:bodyPr wrap="none" anchor="ctr"/>
            <a:lstStyle/>
            <a:p>
              <a:endParaRPr lang="ru-RU"/>
            </a:p>
          </p:txBody>
        </p:sp>
        <p:sp>
          <p:nvSpPr>
            <p:cNvPr id="124947" name="Rectangle 19"/>
            <p:cNvSpPr>
              <a:spLocks noChangeArrowheads="1"/>
            </p:cNvSpPr>
            <p:nvPr userDrawn="1"/>
          </p:nvSpPr>
          <p:spPr bwMode="hidden">
            <a:xfrm>
              <a:off x="4368" y="0"/>
              <a:ext cx="240" cy="4320"/>
            </a:xfrm>
            <a:prstGeom prst="rect">
              <a:avLst/>
            </a:prstGeom>
            <a:gradFill rotWithShape="0">
              <a:gsLst>
                <a:gs pos="0">
                  <a:schemeClr val="bg2"/>
                </a:gs>
                <a:gs pos="50000">
                  <a:schemeClr val="bg2">
                    <a:gamma/>
                    <a:shade val="96863"/>
                    <a:invGamma/>
                  </a:schemeClr>
                </a:gs>
                <a:gs pos="100000">
                  <a:schemeClr val="bg2"/>
                </a:gs>
              </a:gsLst>
              <a:lin ang="0" scaled="1"/>
            </a:gradFill>
            <a:ln w="9525">
              <a:noFill/>
              <a:miter lim="800000"/>
              <a:headEnd/>
              <a:tailEnd/>
            </a:ln>
            <a:effectLst/>
          </p:spPr>
          <p:txBody>
            <a:bodyPr wrap="none" anchor="ctr"/>
            <a:lstStyle/>
            <a:p>
              <a:endParaRPr lang="ru-RU"/>
            </a:p>
          </p:txBody>
        </p:sp>
        <p:sp>
          <p:nvSpPr>
            <p:cNvPr id="124948" name="Rectangle 20"/>
            <p:cNvSpPr>
              <a:spLocks noChangeArrowheads="1"/>
            </p:cNvSpPr>
            <p:nvPr userDrawn="1"/>
          </p:nvSpPr>
          <p:spPr bwMode="hidden">
            <a:xfrm>
              <a:off x="2680" y="0"/>
              <a:ext cx="152" cy="432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ru-RU"/>
            </a:p>
          </p:txBody>
        </p:sp>
        <p:sp>
          <p:nvSpPr>
            <p:cNvPr id="124949" name="Rectangle 21"/>
            <p:cNvSpPr>
              <a:spLocks noChangeArrowheads="1"/>
            </p:cNvSpPr>
            <p:nvPr userDrawn="1"/>
          </p:nvSpPr>
          <p:spPr bwMode="hidden">
            <a:xfrm>
              <a:off x="2366" y="0"/>
              <a:ext cx="336" cy="4320"/>
            </a:xfrm>
            <a:prstGeom prst="rect">
              <a:avLst/>
            </a:prstGeom>
            <a:gradFill rotWithShape="0">
              <a:gsLst>
                <a:gs pos="0">
                  <a:schemeClr val="bg1"/>
                </a:gs>
                <a:gs pos="100000">
                  <a:schemeClr val="bg2"/>
                </a:gs>
              </a:gsLst>
              <a:lin ang="0" scaled="1"/>
            </a:gradFill>
            <a:ln w="9525">
              <a:noFill/>
              <a:miter lim="800000"/>
              <a:headEnd/>
              <a:tailEnd/>
            </a:ln>
            <a:effectLst/>
          </p:spPr>
          <p:txBody>
            <a:bodyPr wrap="none" anchor="ctr"/>
            <a:lstStyle/>
            <a:p>
              <a:endParaRPr lang="ru-RU"/>
            </a:p>
          </p:txBody>
        </p:sp>
        <p:sp>
          <p:nvSpPr>
            <p:cNvPr id="124950" name="Freeform 22"/>
            <p:cNvSpPr>
              <a:spLocks/>
            </p:cNvSpPr>
            <p:nvPr userDrawn="1"/>
          </p:nvSpPr>
          <p:spPr bwMode="hidden">
            <a:xfrm>
              <a:off x="1" y="3875"/>
              <a:ext cx="5760" cy="445"/>
            </a:xfrm>
            <a:custGeom>
              <a:avLst/>
              <a:gdLst/>
              <a:ahLst/>
              <a:cxnLst>
                <a:cxn ang="0">
                  <a:pos x="5700" y="86"/>
                </a:cxn>
                <a:cxn ang="0">
                  <a:pos x="5508" y="86"/>
                </a:cxn>
                <a:cxn ang="0">
                  <a:pos x="5454" y="76"/>
                </a:cxn>
                <a:cxn ang="0">
                  <a:pos x="5448" y="65"/>
                </a:cxn>
                <a:cxn ang="0">
                  <a:pos x="5442" y="44"/>
                </a:cxn>
                <a:cxn ang="0">
                  <a:pos x="5414" y="18"/>
                </a:cxn>
                <a:cxn ang="0">
                  <a:pos x="5332" y="7"/>
                </a:cxn>
                <a:cxn ang="0">
                  <a:pos x="5051" y="22"/>
                </a:cxn>
                <a:cxn ang="0">
                  <a:pos x="4986" y="55"/>
                </a:cxn>
                <a:cxn ang="0">
                  <a:pos x="4854" y="102"/>
                </a:cxn>
                <a:cxn ang="0">
                  <a:pos x="4740" y="112"/>
                </a:cxn>
                <a:cxn ang="0">
                  <a:pos x="4662" y="91"/>
                </a:cxn>
                <a:cxn ang="0">
                  <a:pos x="4598" y="25"/>
                </a:cxn>
                <a:cxn ang="0">
                  <a:pos x="4514" y="9"/>
                </a:cxn>
                <a:cxn ang="0">
                  <a:pos x="4410" y="39"/>
                </a:cxn>
                <a:cxn ang="0">
                  <a:pos x="4236" y="81"/>
                </a:cxn>
                <a:cxn ang="0">
                  <a:pos x="4020" y="102"/>
                </a:cxn>
                <a:cxn ang="0">
                  <a:pos x="3810" y="102"/>
                </a:cxn>
                <a:cxn ang="0">
                  <a:pos x="3654" y="76"/>
                </a:cxn>
                <a:cxn ang="0">
                  <a:pos x="3594" y="50"/>
                </a:cxn>
                <a:cxn ang="0">
                  <a:pos x="3528" y="44"/>
                </a:cxn>
                <a:cxn ang="0">
                  <a:pos x="3480" y="55"/>
                </a:cxn>
                <a:cxn ang="0">
                  <a:pos x="3420" y="76"/>
                </a:cxn>
                <a:cxn ang="0">
                  <a:pos x="3048" y="112"/>
                </a:cxn>
                <a:cxn ang="0">
                  <a:pos x="2844" y="128"/>
                </a:cxn>
                <a:cxn ang="0">
                  <a:pos x="2742" y="117"/>
                </a:cxn>
                <a:cxn ang="0">
                  <a:pos x="2710" y="56"/>
                </a:cxn>
                <a:cxn ang="0">
                  <a:pos x="2658" y="50"/>
                </a:cxn>
                <a:cxn ang="0">
                  <a:pos x="2558" y="95"/>
                </a:cxn>
                <a:cxn ang="0">
                  <a:pos x="2444" y="109"/>
                </a:cxn>
                <a:cxn ang="0">
                  <a:pos x="2322" y="91"/>
                </a:cxn>
                <a:cxn ang="0">
                  <a:pos x="2274" y="70"/>
                </a:cxn>
                <a:cxn ang="0">
                  <a:pos x="2185" y="3"/>
                </a:cxn>
                <a:cxn ang="0">
                  <a:pos x="2048" y="64"/>
                </a:cxn>
                <a:cxn ang="0">
                  <a:pos x="1794" y="102"/>
                </a:cxn>
                <a:cxn ang="0">
                  <a:pos x="1560" y="91"/>
                </a:cxn>
                <a:cxn ang="0">
                  <a:pos x="1482" y="76"/>
                </a:cxn>
                <a:cxn ang="0">
                  <a:pos x="1428" y="50"/>
                </a:cxn>
                <a:cxn ang="0">
                  <a:pos x="1374" y="44"/>
                </a:cxn>
                <a:cxn ang="0">
                  <a:pos x="1308" y="55"/>
                </a:cxn>
                <a:cxn ang="0">
                  <a:pos x="1140" y="107"/>
                </a:cxn>
                <a:cxn ang="0">
                  <a:pos x="948" y="143"/>
                </a:cxn>
                <a:cxn ang="0">
                  <a:pos x="708" y="138"/>
                </a:cxn>
                <a:cxn ang="0">
                  <a:pos x="534" y="96"/>
                </a:cxn>
                <a:cxn ang="0">
                  <a:pos x="444" y="55"/>
                </a:cxn>
                <a:cxn ang="0">
                  <a:pos x="396" y="34"/>
                </a:cxn>
                <a:cxn ang="0">
                  <a:pos x="378" y="39"/>
                </a:cxn>
                <a:cxn ang="0">
                  <a:pos x="342" y="70"/>
                </a:cxn>
                <a:cxn ang="0">
                  <a:pos x="288" y="96"/>
                </a:cxn>
                <a:cxn ang="0">
                  <a:pos x="192" y="112"/>
                </a:cxn>
                <a:cxn ang="0">
                  <a:pos x="90" y="112"/>
                </a:cxn>
                <a:cxn ang="0">
                  <a:pos x="0" y="96"/>
                </a:cxn>
                <a:cxn ang="0">
                  <a:pos x="5760" y="445"/>
                </a:cxn>
              </a:cxnLst>
              <a:rect l="0" t="0" r="r" b="b"/>
              <a:pathLst>
                <a:path w="5760" h="445">
                  <a:moveTo>
                    <a:pt x="5760" y="445"/>
                  </a:moveTo>
                  <a:lnTo>
                    <a:pt x="5760" y="76"/>
                  </a:lnTo>
                  <a:lnTo>
                    <a:pt x="5730" y="81"/>
                  </a:lnTo>
                  <a:lnTo>
                    <a:pt x="5700" y="86"/>
                  </a:lnTo>
                  <a:lnTo>
                    <a:pt x="5646" y="91"/>
                  </a:lnTo>
                  <a:lnTo>
                    <a:pt x="5592" y="91"/>
                  </a:lnTo>
                  <a:lnTo>
                    <a:pt x="5544" y="91"/>
                  </a:lnTo>
                  <a:lnTo>
                    <a:pt x="5508" y="86"/>
                  </a:lnTo>
                  <a:lnTo>
                    <a:pt x="5490" y="86"/>
                  </a:lnTo>
                  <a:lnTo>
                    <a:pt x="5478" y="81"/>
                  </a:lnTo>
                  <a:lnTo>
                    <a:pt x="5466" y="76"/>
                  </a:lnTo>
                  <a:lnTo>
                    <a:pt x="5454" y="76"/>
                  </a:lnTo>
                  <a:lnTo>
                    <a:pt x="5454" y="70"/>
                  </a:lnTo>
                  <a:lnTo>
                    <a:pt x="5454" y="70"/>
                  </a:lnTo>
                  <a:lnTo>
                    <a:pt x="5448" y="70"/>
                  </a:lnTo>
                  <a:lnTo>
                    <a:pt x="5448" y="65"/>
                  </a:lnTo>
                  <a:lnTo>
                    <a:pt x="5448" y="60"/>
                  </a:lnTo>
                  <a:lnTo>
                    <a:pt x="5448" y="55"/>
                  </a:lnTo>
                  <a:lnTo>
                    <a:pt x="5442" y="50"/>
                  </a:lnTo>
                  <a:lnTo>
                    <a:pt x="5442" y="44"/>
                  </a:lnTo>
                  <a:lnTo>
                    <a:pt x="5436" y="39"/>
                  </a:lnTo>
                  <a:lnTo>
                    <a:pt x="5424" y="34"/>
                  </a:lnTo>
                  <a:lnTo>
                    <a:pt x="5418" y="29"/>
                  </a:lnTo>
                  <a:lnTo>
                    <a:pt x="5414" y="18"/>
                  </a:lnTo>
                  <a:lnTo>
                    <a:pt x="5401" y="16"/>
                  </a:lnTo>
                  <a:lnTo>
                    <a:pt x="5386" y="10"/>
                  </a:lnTo>
                  <a:lnTo>
                    <a:pt x="5368" y="7"/>
                  </a:lnTo>
                  <a:lnTo>
                    <a:pt x="5332" y="7"/>
                  </a:lnTo>
                  <a:lnTo>
                    <a:pt x="5246" y="10"/>
                  </a:lnTo>
                  <a:lnTo>
                    <a:pt x="5144" y="7"/>
                  </a:lnTo>
                  <a:lnTo>
                    <a:pt x="5090" y="16"/>
                  </a:lnTo>
                  <a:lnTo>
                    <a:pt x="5051" y="22"/>
                  </a:lnTo>
                  <a:lnTo>
                    <a:pt x="5036" y="30"/>
                  </a:lnTo>
                  <a:lnTo>
                    <a:pt x="5022" y="39"/>
                  </a:lnTo>
                  <a:lnTo>
                    <a:pt x="5010" y="44"/>
                  </a:lnTo>
                  <a:lnTo>
                    <a:pt x="4986" y="55"/>
                  </a:lnTo>
                  <a:lnTo>
                    <a:pt x="4950" y="70"/>
                  </a:lnTo>
                  <a:lnTo>
                    <a:pt x="4920" y="86"/>
                  </a:lnTo>
                  <a:lnTo>
                    <a:pt x="4884" y="96"/>
                  </a:lnTo>
                  <a:lnTo>
                    <a:pt x="4854" y="102"/>
                  </a:lnTo>
                  <a:lnTo>
                    <a:pt x="4824" y="107"/>
                  </a:lnTo>
                  <a:lnTo>
                    <a:pt x="4794" y="112"/>
                  </a:lnTo>
                  <a:lnTo>
                    <a:pt x="4764" y="112"/>
                  </a:lnTo>
                  <a:lnTo>
                    <a:pt x="4740" y="112"/>
                  </a:lnTo>
                  <a:lnTo>
                    <a:pt x="4716" y="107"/>
                  </a:lnTo>
                  <a:lnTo>
                    <a:pt x="4698" y="102"/>
                  </a:lnTo>
                  <a:lnTo>
                    <a:pt x="4674" y="96"/>
                  </a:lnTo>
                  <a:lnTo>
                    <a:pt x="4662" y="91"/>
                  </a:lnTo>
                  <a:lnTo>
                    <a:pt x="4644" y="86"/>
                  </a:lnTo>
                  <a:lnTo>
                    <a:pt x="4631" y="66"/>
                  </a:lnTo>
                  <a:lnTo>
                    <a:pt x="4617" y="42"/>
                  </a:lnTo>
                  <a:lnTo>
                    <a:pt x="4598" y="25"/>
                  </a:lnTo>
                  <a:lnTo>
                    <a:pt x="4584" y="13"/>
                  </a:lnTo>
                  <a:lnTo>
                    <a:pt x="4565" y="4"/>
                  </a:lnTo>
                  <a:lnTo>
                    <a:pt x="4535" y="3"/>
                  </a:lnTo>
                  <a:lnTo>
                    <a:pt x="4514" y="9"/>
                  </a:lnTo>
                  <a:lnTo>
                    <a:pt x="4494" y="18"/>
                  </a:lnTo>
                  <a:lnTo>
                    <a:pt x="4471" y="23"/>
                  </a:lnTo>
                  <a:lnTo>
                    <a:pt x="4440" y="29"/>
                  </a:lnTo>
                  <a:lnTo>
                    <a:pt x="4410" y="39"/>
                  </a:lnTo>
                  <a:lnTo>
                    <a:pt x="4374" y="50"/>
                  </a:lnTo>
                  <a:lnTo>
                    <a:pt x="4332" y="60"/>
                  </a:lnTo>
                  <a:lnTo>
                    <a:pt x="4284" y="76"/>
                  </a:lnTo>
                  <a:lnTo>
                    <a:pt x="4236" y="81"/>
                  </a:lnTo>
                  <a:lnTo>
                    <a:pt x="4183" y="91"/>
                  </a:lnTo>
                  <a:lnTo>
                    <a:pt x="4128" y="96"/>
                  </a:lnTo>
                  <a:lnTo>
                    <a:pt x="4074" y="102"/>
                  </a:lnTo>
                  <a:lnTo>
                    <a:pt x="4020" y="102"/>
                  </a:lnTo>
                  <a:lnTo>
                    <a:pt x="3966" y="102"/>
                  </a:lnTo>
                  <a:lnTo>
                    <a:pt x="3912" y="102"/>
                  </a:lnTo>
                  <a:lnTo>
                    <a:pt x="3858" y="102"/>
                  </a:lnTo>
                  <a:lnTo>
                    <a:pt x="3810" y="102"/>
                  </a:lnTo>
                  <a:lnTo>
                    <a:pt x="3762" y="96"/>
                  </a:lnTo>
                  <a:lnTo>
                    <a:pt x="3726" y="91"/>
                  </a:lnTo>
                  <a:lnTo>
                    <a:pt x="3684" y="81"/>
                  </a:lnTo>
                  <a:lnTo>
                    <a:pt x="3654" y="76"/>
                  </a:lnTo>
                  <a:lnTo>
                    <a:pt x="3642" y="70"/>
                  </a:lnTo>
                  <a:lnTo>
                    <a:pt x="3630" y="65"/>
                  </a:lnTo>
                  <a:lnTo>
                    <a:pt x="3612" y="60"/>
                  </a:lnTo>
                  <a:lnTo>
                    <a:pt x="3594" y="50"/>
                  </a:lnTo>
                  <a:lnTo>
                    <a:pt x="3576" y="50"/>
                  </a:lnTo>
                  <a:lnTo>
                    <a:pt x="3558" y="44"/>
                  </a:lnTo>
                  <a:lnTo>
                    <a:pt x="3540" y="44"/>
                  </a:lnTo>
                  <a:lnTo>
                    <a:pt x="3528" y="44"/>
                  </a:lnTo>
                  <a:lnTo>
                    <a:pt x="3516" y="50"/>
                  </a:lnTo>
                  <a:lnTo>
                    <a:pt x="3504" y="50"/>
                  </a:lnTo>
                  <a:lnTo>
                    <a:pt x="3492" y="55"/>
                  </a:lnTo>
                  <a:lnTo>
                    <a:pt x="3480" y="55"/>
                  </a:lnTo>
                  <a:lnTo>
                    <a:pt x="3468" y="65"/>
                  </a:lnTo>
                  <a:lnTo>
                    <a:pt x="3456" y="70"/>
                  </a:lnTo>
                  <a:lnTo>
                    <a:pt x="3450" y="70"/>
                  </a:lnTo>
                  <a:lnTo>
                    <a:pt x="3420" y="76"/>
                  </a:lnTo>
                  <a:lnTo>
                    <a:pt x="3330" y="81"/>
                  </a:lnTo>
                  <a:lnTo>
                    <a:pt x="3204" y="91"/>
                  </a:lnTo>
                  <a:lnTo>
                    <a:pt x="3126" y="102"/>
                  </a:lnTo>
                  <a:lnTo>
                    <a:pt x="3048" y="112"/>
                  </a:lnTo>
                  <a:lnTo>
                    <a:pt x="2970" y="123"/>
                  </a:lnTo>
                  <a:lnTo>
                    <a:pt x="2904" y="128"/>
                  </a:lnTo>
                  <a:lnTo>
                    <a:pt x="2868" y="128"/>
                  </a:lnTo>
                  <a:lnTo>
                    <a:pt x="2844" y="128"/>
                  </a:lnTo>
                  <a:lnTo>
                    <a:pt x="2814" y="128"/>
                  </a:lnTo>
                  <a:lnTo>
                    <a:pt x="2790" y="128"/>
                  </a:lnTo>
                  <a:lnTo>
                    <a:pt x="2766" y="123"/>
                  </a:lnTo>
                  <a:lnTo>
                    <a:pt x="2742" y="117"/>
                  </a:lnTo>
                  <a:lnTo>
                    <a:pt x="2724" y="112"/>
                  </a:lnTo>
                  <a:lnTo>
                    <a:pt x="2706" y="107"/>
                  </a:lnTo>
                  <a:lnTo>
                    <a:pt x="2704" y="83"/>
                  </a:lnTo>
                  <a:lnTo>
                    <a:pt x="2710" y="56"/>
                  </a:lnTo>
                  <a:lnTo>
                    <a:pt x="2710" y="36"/>
                  </a:lnTo>
                  <a:lnTo>
                    <a:pt x="2696" y="25"/>
                  </a:lnTo>
                  <a:lnTo>
                    <a:pt x="2672" y="36"/>
                  </a:lnTo>
                  <a:lnTo>
                    <a:pt x="2658" y="50"/>
                  </a:lnTo>
                  <a:lnTo>
                    <a:pt x="2638" y="60"/>
                  </a:lnTo>
                  <a:lnTo>
                    <a:pt x="2614" y="76"/>
                  </a:lnTo>
                  <a:lnTo>
                    <a:pt x="2590" y="84"/>
                  </a:lnTo>
                  <a:lnTo>
                    <a:pt x="2558" y="95"/>
                  </a:lnTo>
                  <a:lnTo>
                    <a:pt x="2536" y="98"/>
                  </a:lnTo>
                  <a:lnTo>
                    <a:pt x="2508" y="102"/>
                  </a:lnTo>
                  <a:lnTo>
                    <a:pt x="2478" y="105"/>
                  </a:lnTo>
                  <a:lnTo>
                    <a:pt x="2444" y="109"/>
                  </a:lnTo>
                  <a:lnTo>
                    <a:pt x="2410" y="110"/>
                  </a:lnTo>
                  <a:lnTo>
                    <a:pt x="2374" y="107"/>
                  </a:lnTo>
                  <a:lnTo>
                    <a:pt x="2348" y="103"/>
                  </a:lnTo>
                  <a:lnTo>
                    <a:pt x="2322" y="91"/>
                  </a:lnTo>
                  <a:lnTo>
                    <a:pt x="2304" y="86"/>
                  </a:lnTo>
                  <a:lnTo>
                    <a:pt x="2292" y="81"/>
                  </a:lnTo>
                  <a:lnTo>
                    <a:pt x="2286" y="76"/>
                  </a:lnTo>
                  <a:lnTo>
                    <a:pt x="2274" y="70"/>
                  </a:lnTo>
                  <a:lnTo>
                    <a:pt x="2268" y="65"/>
                  </a:lnTo>
                  <a:lnTo>
                    <a:pt x="2246" y="18"/>
                  </a:lnTo>
                  <a:lnTo>
                    <a:pt x="2224" y="0"/>
                  </a:lnTo>
                  <a:lnTo>
                    <a:pt x="2185" y="3"/>
                  </a:lnTo>
                  <a:lnTo>
                    <a:pt x="2156" y="16"/>
                  </a:lnTo>
                  <a:lnTo>
                    <a:pt x="2126" y="22"/>
                  </a:lnTo>
                  <a:lnTo>
                    <a:pt x="2081" y="49"/>
                  </a:lnTo>
                  <a:lnTo>
                    <a:pt x="2048" y="64"/>
                  </a:lnTo>
                  <a:lnTo>
                    <a:pt x="2018" y="76"/>
                  </a:lnTo>
                  <a:lnTo>
                    <a:pt x="1986" y="96"/>
                  </a:lnTo>
                  <a:lnTo>
                    <a:pt x="1896" y="102"/>
                  </a:lnTo>
                  <a:lnTo>
                    <a:pt x="1794" y="102"/>
                  </a:lnTo>
                  <a:lnTo>
                    <a:pt x="1692" y="102"/>
                  </a:lnTo>
                  <a:lnTo>
                    <a:pt x="1644" y="102"/>
                  </a:lnTo>
                  <a:lnTo>
                    <a:pt x="1602" y="96"/>
                  </a:lnTo>
                  <a:lnTo>
                    <a:pt x="1560" y="91"/>
                  </a:lnTo>
                  <a:lnTo>
                    <a:pt x="1524" y="86"/>
                  </a:lnTo>
                  <a:lnTo>
                    <a:pt x="1506" y="86"/>
                  </a:lnTo>
                  <a:lnTo>
                    <a:pt x="1494" y="81"/>
                  </a:lnTo>
                  <a:lnTo>
                    <a:pt x="1482" y="76"/>
                  </a:lnTo>
                  <a:lnTo>
                    <a:pt x="1476" y="70"/>
                  </a:lnTo>
                  <a:lnTo>
                    <a:pt x="1458" y="65"/>
                  </a:lnTo>
                  <a:lnTo>
                    <a:pt x="1440" y="55"/>
                  </a:lnTo>
                  <a:lnTo>
                    <a:pt x="1428" y="50"/>
                  </a:lnTo>
                  <a:lnTo>
                    <a:pt x="1410" y="50"/>
                  </a:lnTo>
                  <a:lnTo>
                    <a:pt x="1398" y="44"/>
                  </a:lnTo>
                  <a:lnTo>
                    <a:pt x="1386" y="44"/>
                  </a:lnTo>
                  <a:lnTo>
                    <a:pt x="1374" y="44"/>
                  </a:lnTo>
                  <a:lnTo>
                    <a:pt x="1356" y="44"/>
                  </a:lnTo>
                  <a:lnTo>
                    <a:pt x="1344" y="44"/>
                  </a:lnTo>
                  <a:lnTo>
                    <a:pt x="1332" y="50"/>
                  </a:lnTo>
                  <a:lnTo>
                    <a:pt x="1308" y="55"/>
                  </a:lnTo>
                  <a:lnTo>
                    <a:pt x="1260" y="70"/>
                  </a:lnTo>
                  <a:lnTo>
                    <a:pt x="1218" y="86"/>
                  </a:lnTo>
                  <a:lnTo>
                    <a:pt x="1176" y="96"/>
                  </a:lnTo>
                  <a:lnTo>
                    <a:pt x="1140" y="107"/>
                  </a:lnTo>
                  <a:lnTo>
                    <a:pt x="1098" y="117"/>
                  </a:lnTo>
                  <a:lnTo>
                    <a:pt x="1062" y="128"/>
                  </a:lnTo>
                  <a:lnTo>
                    <a:pt x="1020" y="133"/>
                  </a:lnTo>
                  <a:lnTo>
                    <a:pt x="948" y="143"/>
                  </a:lnTo>
                  <a:lnTo>
                    <a:pt x="882" y="149"/>
                  </a:lnTo>
                  <a:lnTo>
                    <a:pt x="822" y="149"/>
                  </a:lnTo>
                  <a:lnTo>
                    <a:pt x="762" y="143"/>
                  </a:lnTo>
                  <a:lnTo>
                    <a:pt x="708" y="138"/>
                  </a:lnTo>
                  <a:lnTo>
                    <a:pt x="654" y="128"/>
                  </a:lnTo>
                  <a:lnTo>
                    <a:pt x="612" y="117"/>
                  </a:lnTo>
                  <a:lnTo>
                    <a:pt x="570" y="107"/>
                  </a:lnTo>
                  <a:lnTo>
                    <a:pt x="534" y="96"/>
                  </a:lnTo>
                  <a:lnTo>
                    <a:pt x="504" y="86"/>
                  </a:lnTo>
                  <a:lnTo>
                    <a:pt x="480" y="76"/>
                  </a:lnTo>
                  <a:lnTo>
                    <a:pt x="462" y="65"/>
                  </a:lnTo>
                  <a:lnTo>
                    <a:pt x="444" y="55"/>
                  </a:lnTo>
                  <a:lnTo>
                    <a:pt x="426" y="44"/>
                  </a:lnTo>
                  <a:lnTo>
                    <a:pt x="408" y="34"/>
                  </a:lnTo>
                  <a:lnTo>
                    <a:pt x="402" y="34"/>
                  </a:lnTo>
                  <a:lnTo>
                    <a:pt x="396" y="34"/>
                  </a:lnTo>
                  <a:lnTo>
                    <a:pt x="390" y="34"/>
                  </a:lnTo>
                  <a:lnTo>
                    <a:pt x="390" y="34"/>
                  </a:lnTo>
                  <a:lnTo>
                    <a:pt x="384" y="34"/>
                  </a:lnTo>
                  <a:lnTo>
                    <a:pt x="378" y="39"/>
                  </a:lnTo>
                  <a:lnTo>
                    <a:pt x="372" y="44"/>
                  </a:lnTo>
                  <a:lnTo>
                    <a:pt x="360" y="55"/>
                  </a:lnTo>
                  <a:lnTo>
                    <a:pt x="348" y="65"/>
                  </a:lnTo>
                  <a:lnTo>
                    <a:pt x="342" y="70"/>
                  </a:lnTo>
                  <a:lnTo>
                    <a:pt x="336" y="76"/>
                  </a:lnTo>
                  <a:lnTo>
                    <a:pt x="324" y="86"/>
                  </a:lnTo>
                  <a:lnTo>
                    <a:pt x="306" y="91"/>
                  </a:lnTo>
                  <a:lnTo>
                    <a:pt x="288" y="96"/>
                  </a:lnTo>
                  <a:lnTo>
                    <a:pt x="264" y="102"/>
                  </a:lnTo>
                  <a:lnTo>
                    <a:pt x="240" y="107"/>
                  </a:lnTo>
                  <a:lnTo>
                    <a:pt x="216" y="112"/>
                  </a:lnTo>
                  <a:lnTo>
                    <a:pt x="192" y="112"/>
                  </a:lnTo>
                  <a:lnTo>
                    <a:pt x="168" y="117"/>
                  </a:lnTo>
                  <a:lnTo>
                    <a:pt x="145" y="117"/>
                  </a:lnTo>
                  <a:lnTo>
                    <a:pt x="120" y="117"/>
                  </a:lnTo>
                  <a:lnTo>
                    <a:pt x="90" y="112"/>
                  </a:lnTo>
                  <a:lnTo>
                    <a:pt x="66" y="112"/>
                  </a:lnTo>
                  <a:lnTo>
                    <a:pt x="42" y="107"/>
                  </a:lnTo>
                  <a:lnTo>
                    <a:pt x="24" y="102"/>
                  </a:lnTo>
                  <a:lnTo>
                    <a:pt x="0" y="96"/>
                  </a:lnTo>
                  <a:lnTo>
                    <a:pt x="0" y="445"/>
                  </a:lnTo>
                  <a:lnTo>
                    <a:pt x="5760" y="445"/>
                  </a:lnTo>
                  <a:lnTo>
                    <a:pt x="5760" y="445"/>
                  </a:lnTo>
                  <a:lnTo>
                    <a:pt x="5760" y="445"/>
                  </a:lnTo>
                </a:path>
              </a:pathLst>
            </a:custGeom>
            <a:solidFill>
              <a:schemeClr val="accent2">
                <a:alpha val="50000"/>
              </a:schemeClr>
            </a:solidFill>
            <a:ln w="9525">
              <a:noFill/>
              <a:prstDash val="solid"/>
              <a:round/>
              <a:headEnd/>
              <a:tailEnd/>
            </a:ln>
          </p:spPr>
          <p:txBody>
            <a:bodyPr/>
            <a:lstStyle/>
            <a:p>
              <a:endParaRPr lang="ru-RU"/>
            </a:p>
          </p:txBody>
        </p:sp>
        <p:sp>
          <p:nvSpPr>
            <p:cNvPr id="124951" name="Freeform 23"/>
            <p:cNvSpPr>
              <a:spLocks/>
            </p:cNvSpPr>
            <p:nvPr userDrawn="1"/>
          </p:nvSpPr>
          <p:spPr bwMode="hidden">
            <a:xfrm>
              <a:off x="0" y="3867"/>
              <a:ext cx="5770" cy="174"/>
            </a:xfrm>
            <a:custGeom>
              <a:avLst/>
              <a:gdLst/>
              <a:ahLst/>
              <a:cxnLst>
                <a:cxn ang="0">
                  <a:pos x="4993" y="66"/>
                </a:cxn>
                <a:cxn ang="0">
                  <a:pos x="4771" y="132"/>
                </a:cxn>
                <a:cxn ang="0">
                  <a:pos x="4640" y="96"/>
                </a:cxn>
                <a:cxn ang="0">
                  <a:pos x="4598" y="36"/>
                </a:cxn>
                <a:cxn ang="0">
                  <a:pos x="4478" y="30"/>
                </a:cxn>
                <a:cxn ang="0">
                  <a:pos x="4186" y="108"/>
                </a:cxn>
                <a:cxn ang="0">
                  <a:pos x="3815" y="120"/>
                </a:cxn>
                <a:cxn ang="0">
                  <a:pos x="3617" y="72"/>
                </a:cxn>
                <a:cxn ang="0">
                  <a:pos x="3510" y="60"/>
                </a:cxn>
                <a:cxn ang="0">
                  <a:pos x="3336" y="96"/>
                </a:cxn>
                <a:cxn ang="0">
                  <a:pos x="2846" y="150"/>
                </a:cxn>
                <a:cxn ang="0">
                  <a:pos x="2703" y="96"/>
                </a:cxn>
                <a:cxn ang="0">
                  <a:pos x="2619" y="90"/>
                </a:cxn>
                <a:cxn ang="0">
                  <a:pos x="2416" y="132"/>
                </a:cxn>
                <a:cxn ang="0">
                  <a:pos x="2278" y="84"/>
                </a:cxn>
                <a:cxn ang="0">
                  <a:pos x="2151" y="36"/>
                </a:cxn>
                <a:cxn ang="0">
                  <a:pos x="1947" y="120"/>
                </a:cxn>
                <a:cxn ang="0">
                  <a:pos x="1525" y="102"/>
                </a:cxn>
                <a:cxn ang="0">
                  <a:pos x="1429" y="60"/>
                </a:cxn>
                <a:cxn ang="0">
                  <a:pos x="1333" y="60"/>
                </a:cxn>
                <a:cxn ang="0">
                  <a:pos x="1058" y="150"/>
                </a:cxn>
                <a:cxn ang="0">
                  <a:pos x="652" y="150"/>
                </a:cxn>
                <a:cxn ang="0">
                  <a:pos x="442" y="66"/>
                </a:cxn>
                <a:cxn ang="0">
                  <a:pos x="377" y="48"/>
                </a:cxn>
                <a:cxn ang="0">
                  <a:pos x="305" y="108"/>
                </a:cxn>
                <a:cxn ang="0">
                  <a:pos x="144" y="138"/>
                </a:cxn>
                <a:cxn ang="0">
                  <a:pos x="0" y="96"/>
                </a:cxn>
                <a:cxn ang="0">
                  <a:pos x="167" y="120"/>
                </a:cxn>
                <a:cxn ang="0">
                  <a:pos x="323" y="84"/>
                </a:cxn>
                <a:cxn ang="0">
                  <a:pos x="383" y="24"/>
                </a:cxn>
                <a:cxn ang="0">
                  <a:pos x="460" y="60"/>
                </a:cxn>
                <a:cxn ang="0">
                  <a:pos x="706" y="144"/>
                </a:cxn>
                <a:cxn ang="0">
                  <a:pos x="1100" y="120"/>
                </a:cxn>
                <a:cxn ang="0">
                  <a:pos x="1345" y="36"/>
                </a:cxn>
                <a:cxn ang="0">
                  <a:pos x="1441" y="48"/>
                </a:cxn>
                <a:cxn ang="0">
                  <a:pos x="1561" y="90"/>
                </a:cxn>
                <a:cxn ang="0">
                  <a:pos x="1971" y="96"/>
                </a:cxn>
                <a:cxn ang="0">
                  <a:pos x="2235" y="3"/>
                </a:cxn>
                <a:cxn ang="0">
                  <a:pos x="2350" y="102"/>
                </a:cxn>
                <a:cxn ang="0">
                  <a:pos x="2559" y="96"/>
                </a:cxn>
                <a:cxn ang="0">
                  <a:pos x="2715" y="24"/>
                </a:cxn>
                <a:cxn ang="0">
                  <a:pos x="2792" y="132"/>
                </a:cxn>
                <a:cxn ang="0">
                  <a:pos x="3127" y="102"/>
                </a:cxn>
                <a:cxn ang="0">
                  <a:pos x="3486" y="48"/>
                </a:cxn>
                <a:cxn ang="0">
                  <a:pos x="3582" y="42"/>
                </a:cxn>
                <a:cxn ang="0">
                  <a:pos x="3731" y="90"/>
                </a:cxn>
                <a:cxn ang="0">
                  <a:pos x="4078" y="102"/>
                </a:cxn>
                <a:cxn ang="0">
                  <a:pos x="4419" y="30"/>
                </a:cxn>
                <a:cxn ang="0">
                  <a:pos x="4574" y="6"/>
                </a:cxn>
                <a:cxn ang="0">
                  <a:pos x="4628" y="60"/>
                </a:cxn>
                <a:cxn ang="0">
                  <a:pos x="4724" y="108"/>
                </a:cxn>
                <a:cxn ang="0">
                  <a:pos x="4927" y="84"/>
                </a:cxn>
                <a:cxn ang="0">
                  <a:pos x="5118" y="14"/>
                </a:cxn>
                <a:cxn ang="0">
                  <a:pos x="5280" y="9"/>
                </a:cxn>
                <a:cxn ang="0">
                  <a:pos x="5453" y="36"/>
                </a:cxn>
                <a:cxn ang="0">
                  <a:pos x="5465" y="72"/>
                </a:cxn>
                <a:cxn ang="0">
                  <a:pos x="5656" y="90"/>
                </a:cxn>
                <a:cxn ang="0">
                  <a:pos x="5710" y="102"/>
                </a:cxn>
                <a:cxn ang="0">
                  <a:pos x="5477" y="90"/>
                </a:cxn>
                <a:cxn ang="0">
                  <a:pos x="5453" y="60"/>
                </a:cxn>
                <a:cxn ang="0">
                  <a:pos x="5393" y="30"/>
                </a:cxn>
                <a:cxn ang="0">
                  <a:pos x="5219" y="24"/>
                </a:cxn>
              </a:cxnLst>
              <a:rect l="0" t="0" r="r" b="b"/>
              <a:pathLst>
                <a:path w="5770" h="174">
                  <a:moveTo>
                    <a:pt x="5151" y="24"/>
                  </a:moveTo>
                  <a:lnTo>
                    <a:pt x="5127" y="26"/>
                  </a:lnTo>
                  <a:lnTo>
                    <a:pt x="5082" y="30"/>
                  </a:lnTo>
                  <a:lnTo>
                    <a:pt x="5049" y="38"/>
                  </a:lnTo>
                  <a:lnTo>
                    <a:pt x="5029" y="48"/>
                  </a:lnTo>
                  <a:lnTo>
                    <a:pt x="5017" y="54"/>
                  </a:lnTo>
                  <a:lnTo>
                    <a:pt x="4993" y="66"/>
                  </a:lnTo>
                  <a:lnTo>
                    <a:pt x="4957" y="84"/>
                  </a:lnTo>
                  <a:lnTo>
                    <a:pt x="4927" y="102"/>
                  </a:lnTo>
                  <a:lnTo>
                    <a:pt x="4891" y="114"/>
                  </a:lnTo>
                  <a:lnTo>
                    <a:pt x="4861" y="120"/>
                  </a:lnTo>
                  <a:lnTo>
                    <a:pt x="4831" y="126"/>
                  </a:lnTo>
                  <a:lnTo>
                    <a:pt x="4801" y="132"/>
                  </a:lnTo>
                  <a:lnTo>
                    <a:pt x="4771" y="132"/>
                  </a:lnTo>
                  <a:lnTo>
                    <a:pt x="4748" y="132"/>
                  </a:lnTo>
                  <a:lnTo>
                    <a:pt x="4724" y="126"/>
                  </a:lnTo>
                  <a:lnTo>
                    <a:pt x="4706" y="120"/>
                  </a:lnTo>
                  <a:lnTo>
                    <a:pt x="4682" y="114"/>
                  </a:lnTo>
                  <a:lnTo>
                    <a:pt x="4670" y="108"/>
                  </a:lnTo>
                  <a:lnTo>
                    <a:pt x="4652" y="102"/>
                  </a:lnTo>
                  <a:lnTo>
                    <a:pt x="4640" y="96"/>
                  </a:lnTo>
                  <a:lnTo>
                    <a:pt x="4634" y="84"/>
                  </a:lnTo>
                  <a:lnTo>
                    <a:pt x="4628" y="78"/>
                  </a:lnTo>
                  <a:lnTo>
                    <a:pt x="4622" y="66"/>
                  </a:lnTo>
                  <a:lnTo>
                    <a:pt x="4616" y="54"/>
                  </a:lnTo>
                  <a:lnTo>
                    <a:pt x="4610" y="48"/>
                  </a:lnTo>
                  <a:lnTo>
                    <a:pt x="4604" y="42"/>
                  </a:lnTo>
                  <a:lnTo>
                    <a:pt x="4598" y="36"/>
                  </a:lnTo>
                  <a:lnTo>
                    <a:pt x="4586" y="30"/>
                  </a:lnTo>
                  <a:lnTo>
                    <a:pt x="4574" y="24"/>
                  </a:lnTo>
                  <a:lnTo>
                    <a:pt x="4562" y="18"/>
                  </a:lnTo>
                  <a:lnTo>
                    <a:pt x="4544" y="18"/>
                  </a:lnTo>
                  <a:lnTo>
                    <a:pt x="4526" y="18"/>
                  </a:lnTo>
                  <a:lnTo>
                    <a:pt x="4502" y="24"/>
                  </a:lnTo>
                  <a:lnTo>
                    <a:pt x="4478" y="30"/>
                  </a:lnTo>
                  <a:lnTo>
                    <a:pt x="4449" y="36"/>
                  </a:lnTo>
                  <a:lnTo>
                    <a:pt x="4419" y="48"/>
                  </a:lnTo>
                  <a:lnTo>
                    <a:pt x="4383" y="60"/>
                  </a:lnTo>
                  <a:lnTo>
                    <a:pt x="4341" y="72"/>
                  </a:lnTo>
                  <a:lnTo>
                    <a:pt x="4287" y="90"/>
                  </a:lnTo>
                  <a:lnTo>
                    <a:pt x="4239" y="96"/>
                  </a:lnTo>
                  <a:lnTo>
                    <a:pt x="4186" y="108"/>
                  </a:lnTo>
                  <a:lnTo>
                    <a:pt x="4132" y="114"/>
                  </a:lnTo>
                  <a:lnTo>
                    <a:pt x="4078" y="120"/>
                  </a:lnTo>
                  <a:lnTo>
                    <a:pt x="4024" y="120"/>
                  </a:lnTo>
                  <a:lnTo>
                    <a:pt x="3970" y="120"/>
                  </a:lnTo>
                  <a:lnTo>
                    <a:pt x="3916" y="120"/>
                  </a:lnTo>
                  <a:lnTo>
                    <a:pt x="3863" y="120"/>
                  </a:lnTo>
                  <a:lnTo>
                    <a:pt x="3815" y="120"/>
                  </a:lnTo>
                  <a:lnTo>
                    <a:pt x="3767" y="114"/>
                  </a:lnTo>
                  <a:lnTo>
                    <a:pt x="3731" y="108"/>
                  </a:lnTo>
                  <a:lnTo>
                    <a:pt x="3689" y="96"/>
                  </a:lnTo>
                  <a:lnTo>
                    <a:pt x="3659" y="90"/>
                  </a:lnTo>
                  <a:lnTo>
                    <a:pt x="3647" y="84"/>
                  </a:lnTo>
                  <a:lnTo>
                    <a:pt x="3635" y="78"/>
                  </a:lnTo>
                  <a:lnTo>
                    <a:pt x="3617" y="72"/>
                  </a:lnTo>
                  <a:lnTo>
                    <a:pt x="3600" y="60"/>
                  </a:lnTo>
                  <a:lnTo>
                    <a:pt x="3582" y="60"/>
                  </a:lnTo>
                  <a:lnTo>
                    <a:pt x="3564" y="54"/>
                  </a:lnTo>
                  <a:lnTo>
                    <a:pt x="3546" y="54"/>
                  </a:lnTo>
                  <a:lnTo>
                    <a:pt x="3534" y="54"/>
                  </a:lnTo>
                  <a:lnTo>
                    <a:pt x="3522" y="60"/>
                  </a:lnTo>
                  <a:lnTo>
                    <a:pt x="3510" y="60"/>
                  </a:lnTo>
                  <a:lnTo>
                    <a:pt x="3498" y="66"/>
                  </a:lnTo>
                  <a:lnTo>
                    <a:pt x="3486" y="66"/>
                  </a:lnTo>
                  <a:lnTo>
                    <a:pt x="3474" y="78"/>
                  </a:lnTo>
                  <a:lnTo>
                    <a:pt x="3462" y="84"/>
                  </a:lnTo>
                  <a:lnTo>
                    <a:pt x="3456" y="84"/>
                  </a:lnTo>
                  <a:lnTo>
                    <a:pt x="3426" y="90"/>
                  </a:lnTo>
                  <a:lnTo>
                    <a:pt x="3336" y="96"/>
                  </a:lnTo>
                  <a:lnTo>
                    <a:pt x="3205" y="108"/>
                  </a:lnTo>
                  <a:lnTo>
                    <a:pt x="3127" y="120"/>
                  </a:lnTo>
                  <a:lnTo>
                    <a:pt x="3049" y="132"/>
                  </a:lnTo>
                  <a:lnTo>
                    <a:pt x="2972" y="144"/>
                  </a:lnTo>
                  <a:lnTo>
                    <a:pt x="2906" y="150"/>
                  </a:lnTo>
                  <a:lnTo>
                    <a:pt x="2870" y="150"/>
                  </a:lnTo>
                  <a:lnTo>
                    <a:pt x="2846" y="150"/>
                  </a:lnTo>
                  <a:lnTo>
                    <a:pt x="2816" y="150"/>
                  </a:lnTo>
                  <a:lnTo>
                    <a:pt x="2792" y="150"/>
                  </a:lnTo>
                  <a:lnTo>
                    <a:pt x="2768" y="144"/>
                  </a:lnTo>
                  <a:lnTo>
                    <a:pt x="2744" y="138"/>
                  </a:lnTo>
                  <a:lnTo>
                    <a:pt x="2727" y="132"/>
                  </a:lnTo>
                  <a:lnTo>
                    <a:pt x="2709" y="126"/>
                  </a:lnTo>
                  <a:lnTo>
                    <a:pt x="2703" y="96"/>
                  </a:lnTo>
                  <a:lnTo>
                    <a:pt x="2703" y="78"/>
                  </a:lnTo>
                  <a:lnTo>
                    <a:pt x="2709" y="42"/>
                  </a:lnTo>
                  <a:lnTo>
                    <a:pt x="2697" y="36"/>
                  </a:lnTo>
                  <a:lnTo>
                    <a:pt x="2673" y="42"/>
                  </a:lnTo>
                  <a:lnTo>
                    <a:pt x="2661" y="60"/>
                  </a:lnTo>
                  <a:lnTo>
                    <a:pt x="2643" y="72"/>
                  </a:lnTo>
                  <a:lnTo>
                    <a:pt x="2619" y="90"/>
                  </a:lnTo>
                  <a:lnTo>
                    <a:pt x="2595" y="102"/>
                  </a:lnTo>
                  <a:lnTo>
                    <a:pt x="2559" y="114"/>
                  </a:lnTo>
                  <a:lnTo>
                    <a:pt x="2541" y="114"/>
                  </a:lnTo>
                  <a:lnTo>
                    <a:pt x="2511" y="120"/>
                  </a:lnTo>
                  <a:lnTo>
                    <a:pt x="2481" y="126"/>
                  </a:lnTo>
                  <a:lnTo>
                    <a:pt x="2446" y="126"/>
                  </a:lnTo>
                  <a:lnTo>
                    <a:pt x="2416" y="132"/>
                  </a:lnTo>
                  <a:lnTo>
                    <a:pt x="2380" y="126"/>
                  </a:lnTo>
                  <a:lnTo>
                    <a:pt x="2350" y="120"/>
                  </a:lnTo>
                  <a:lnTo>
                    <a:pt x="2326" y="108"/>
                  </a:lnTo>
                  <a:lnTo>
                    <a:pt x="2308" y="102"/>
                  </a:lnTo>
                  <a:lnTo>
                    <a:pt x="2296" y="96"/>
                  </a:lnTo>
                  <a:lnTo>
                    <a:pt x="2290" y="90"/>
                  </a:lnTo>
                  <a:lnTo>
                    <a:pt x="2278" y="84"/>
                  </a:lnTo>
                  <a:lnTo>
                    <a:pt x="2272" y="78"/>
                  </a:lnTo>
                  <a:lnTo>
                    <a:pt x="2250" y="57"/>
                  </a:lnTo>
                  <a:lnTo>
                    <a:pt x="2243" y="35"/>
                  </a:lnTo>
                  <a:lnTo>
                    <a:pt x="2228" y="18"/>
                  </a:lnTo>
                  <a:lnTo>
                    <a:pt x="2208" y="18"/>
                  </a:lnTo>
                  <a:lnTo>
                    <a:pt x="2172" y="24"/>
                  </a:lnTo>
                  <a:lnTo>
                    <a:pt x="2151" y="36"/>
                  </a:lnTo>
                  <a:lnTo>
                    <a:pt x="2127" y="51"/>
                  </a:lnTo>
                  <a:lnTo>
                    <a:pt x="2097" y="60"/>
                  </a:lnTo>
                  <a:lnTo>
                    <a:pt x="2073" y="72"/>
                  </a:lnTo>
                  <a:lnTo>
                    <a:pt x="2046" y="87"/>
                  </a:lnTo>
                  <a:lnTo>
                    <a:pt x="2007" y="102"/>
                  </a:lnTo>
                  <a:lnTo>
                    <a:pt x="1977" y="114"/>
                  </a:lnTo>
                  <a:lnTo>
                    <a:pt x="1947" y="120"/>
                  </a:lnTo>
                  <a:lnTo>
                    <a:pt x="1895" y="120"/>
                  </a:lnTo>
                  <a:lnTo>
                    <a:pt x="1794" y="120"/>
                  </a:lnTo>
                  <a:lnTo>
                    <a:pt x="1692" y="120"/>
                  </a:lnTo>
                  <a:lnTo>
                    <a:pt x="1644" y="120"/>
                  </a:lnTo>
                  <a:lnTo>
                    <a:pt x="1602" y="114"/>
                  </a:lnTo>
                  <a:lnTo>
                    <a:pt x="1561" y="108"/>
                  </a:lnTo>
                  <a:lnTo>
                    <a:pt x="1525" y="102"/>
                  </a:lnTo>
                  <a:lnTo>
                    <a:pt x="1507" y="102"/>
                  </a:lnTo>
                  <a:lnTo>
                    <a:pt x="1495" y="96"/>
                  </a:lnTo>
                  <a:lnTo>
                    <a:pt x="1483" y="90"/>
                  </a:lnTo>
                  <a:lnTo>
                    <a:pt x="1477" y="84"/>
                  </a:lnTo>
                  <a:lnTo>
                    <a:pt x="1459" y="78"/>
                  </a:lnTo>
                  <a:lnTo>
                    <a:pt x="1441" y="66"/>
                  </a:lnTo>
                  <a:lnTo>
                    <a:pt x="1429" y="60"/>
                  </a:lnTo>
                  <a:lnTo>
                    <a:pt x="1411" y="60"/>
                  </a:lnTo>
                  <a:lnTo>
                    <a:pt x="1399" y="54"/>
                  </a:lnTo>
                  <a:lnTo>
                    <a:pt x="1387" y="54"/>
                  </a:lnTo>
                  <a:lnTo>
                    <a:pt x="1375" y="54"/>
                  </a:lnTo>
                  <a:lnTo>
                    <a:pt x="1357" y="54"/>
                  </a:lnTo>
                  <a:lnTo>
                    <a:pt x="1345" y="54"/>
                  </a:lnTo>
                  <a:lnTo>
                    <a:pt x="1333" y="60"/>
                  </a:lnTo>
                  <a:lnTo>
                    <a:pt x="1309" y="66"/>
                  </a:lnTo>
                  <a:lnTo>
                    <a:pt x="1262" y="84"/>
                  </a:lnTo>
                  <a:lnTo>
                    <a:pt x="1220" y="102"/>
                  </a:lnTo>
                  <a:lnTo>
                    <a:pt x="1178" y="114"/>
                  </a:lnTo>
                  <a:lnTo>
                    <a:pt x="1142" y="126"/>
                  </a:lnTo>
                  <a:lnTo>
                    <a:pt x="1100" y="138"/>
                  </a:lnTo>
                  <a:lnTo>
                    <a:pt x="1058" y="150"/>
                  </a:lnTo>
                  <a:lnTo>
                    <a:pt x="1016" y="156"/>
                  </a:lnTo>
                  <a:lnTo>
                    <a:pt x="945" y="168"/>
                  </a:lnTo>
                  <a:lnTo>
                    <a:pt x="879" y="174"/>
                  </a:lnTo>
                  <a:lnTo>
                    <a:pt x="819" y="174"/>
                  </a:lnTo>
                  <a:lnTo>
                    <a:pt x="759" y="168"/>
                  </a:lnTo>
                  <a:lnTo>
                    <a:pt x="706" y="162"/>
                  </a:lnTo>
                  <a:lnTo>
                    <a:pt x="652" y="150"/>
                  </a:lnTo>
                  <a:lnTo>
                    <a:pt x="610" y="138"/>
                  </a:lnTo>
                  <a:lnTo>
                    <a:pt x="568" y="126"/>
                  </a:lnTo>
                  <a:lnTo>
                    <a:pt x="532" y="114"/>
                  </a:lnTo>
                  <a:lnTo>
                    <a:pt x="502" y="102"/>
                  </a:lnTo>
                  <a:lnTo>
                    <a:pt x="478" y="90"/>
                  </a:lnTo>
                  <a:lnTo>
                    <a:pt x="460" y="78"/>
                  </a:lnTo>
                  <a:lnTo>
                    <a:pt x="442" y="66"/>
                  </a:lnTo>
                  <a:lnTo>
                    <a:pt x="425" y="54"/>
                  </a:lnTo>
                  <a:lnTo>
                    <a:pt x="407" y="42"/>
                  </a:lnTo>
                  <a:lnTo>
                    <a:pt x="401" y="42"/>
                  </a:lnTo>
                  <a:lnTo>
                    <a:pt x="395" y="42"/>
                  </a:lnTo>
                  <a:lnTo>
                    <a:pt x="389" y="42"/>
                  </a:lnTo>
                  <a:lnTo>
                    <a:pt x="383" y="42"/>
                  </a:lnTo>
                  <a:lnTo>
                    <a:pt x="377" y="48"/>
                  </a:lnTo>
                  <a:lnTo>
                    <a:pt x="371" y="54"/>
                  </a:lnTo>
                  <a:lnTo>
                    <a:pt x="359" y="66"/>
                  </a:lnTo>
                  <a:lnTo>
                    <a:pt x="347" y="78"/>
                  </a:lnTo>
                  <a:lnTo>
                    <a:pt x="341" y="84"/>
                  </a:lnTo>
                  <a:lnTo>
                    <a:pt x="335" y="90"/>
                  </a:lnTo>
                  <a:lnTo>
                    <a:pt x="323" y="102"/>
                  </a:lnTo>
                  <a:lnTo>
                    <a:pt x="305" y="108"/>
                  </a:lnTo>
                  <a:lnTo>
                    <a:pt x="287" y="114"/>
                  </a:lnTo>
                  <a:lnTo>
                    <a:pt x="263" y="120"/>
                  </a:lnTo>
                  <a:lnTo>
                    <a:pt x="239" y="126"/>
                  </a:lnTo>
                  <a:lnTo>
                    <a:pt x="215" y="132"/>
                  </a:lnTo>
                  <a:lnTo>
                    <a:pt x="191" y="132"/>
                  </a:lnTo>
                  <a:lnTo>
                    <a:pt x="167" y="138"/>
                  </a:lnTo>
                  <a:lnTo>
                    <a:pt x="144" y="138"/>
                  </a:lnTo>
                  <a:lnTo>
                    <a:pt x="120" y="138"/>
                  </a:lnTo>
                  <a:lnTo>
                    <a:pt x="90" y="132"/>
                  </a:lnTo>
                  <a:lnTo>
                    <a:pt x="66" y="132"/>
                  </a:lnTo>
                  <a:lnTo>
                    <a:pt x="42" y="126"/>
                  </a:lnTo>
                  <a:lnTo>
                    <a:pt x="24" y="120"/>
                  </a:lnTo>
                  <a:lnTo>
                    <a:pt x="0" y="114"/>
                  </a:lnTo>
                  <a:lnTo>
                    <a:pt x="0" y="96"/>
                  </a:lnTo>
                  <a:lnTo>
                    <a:pt x="24" y="102"/>
                  </a:lnTo>
                  <a:lnTo>
                    <a:pt x="42" y="108"/>
                  </a:lnTo>
                  <a:lnTo>
                    <a:pt x="66" y="114"/>
                  </a:lnTo>
                  <a:lnTo>
                    <a:pt x="90" y="114"/>
                  </a:lnTo>
                  <a:lnTo>
                    <a:pt x="120" y="120"/>
                  </a:lnTo>
                  <a:lnTo>
                    <a:pt x="144" y="120"/>
                  </a:lnTo>
                  <a:lnTo>
                    <a:pt x="167" y="120"/>
                  </a:lnTo>
                  <a:lnTo>
                    <a:pt x="191" y="114"/>
                  </a:lnTo>
                  <a:lnTo>
                    <a:pt x="215" y="114"/>
                  </a:lnTo>
                  <a:lnTo>
                    <a:pt x="239" y="108"/>
                  </a:lnTo>
                  <a:lnTo>
                    <a:pt x="263" y="102"/>
                  </a:lnTo>
                  <a:lnTo>
                    <a:pt x="287" y="96"/>
                  </a:lnTo>
                  <a:lnTo>
                    <a:pt x="305" y="90"/>
                  </a:lnTo>
                  <a:lnTo>
                    <a:pt x="323" y="84"/>
                  </a:lnTo>
                  <a:lnTo>
                    <a:pt x="335" y="72"/>
                  </a:lnTo>
                  <a:lnTo>
                    <a:pt x="341" y="66"/>
                  </a:lnTo>
                  <a:lnTo>
                    <a:pt x="347" y="60"/>
                  </a:lnTo>
                  <a:lnTo>
                    <a:pt x="359" y="48"/>
                  </a:lnTo>
                  <a:lnTo>
                    <a:pt x="371" y="36"/>
                  </a:lnTo>
                  <a:lnTo>
                    <a:pt x="377" y="30"/>
                  </a:lnTo>
                  <a:lnTo>
                    <a:pt x="383" y="24"/>
                  </a:lnTo>
                  <a:lnTo>
                    <a:pt x="389" y="24"/>
                  </a:lnTo>
                  <a:lnTo>
                    <a:pt x="395" y="24"/>
                  </a:lnTo>
                  <a:lnTo>
                    <a:pt x="401" y="24"/>
                  </a:lnTo>
                  <a:lnTo>
                    <a:pt x="407" y="24"/>
                  </a:lnTo>
                  <a:lnTo>
                    <a:pt x="425" y="36"/>
                  </a:lnTo>
                  <a:lnTo>
                    <a:pt x="442" y="48"/>
                  </a:lnTo>
                  <a:lnTo>
                    <a:pt x="460" y="60"/>
                  </a:lnTo>
                  <a:lnTo>
                    <a:pt x="478" y="72"/>
                  </a:lnTo>
                  <a:lnTo>
                    <a:pt x="502" y="84"/>
                  </a:lnTo>
                  <a:lnTo>
                    <a:pt x="532" y="96"/>
                  </a:lnTo>
                  <a:lnTo>
                    <a:pt x="568" y="108"/>
                  </a:lnTo>
                  <a:lnTo>
                    <a:pt x="610" y="120"/>
                  </a:lnTo>
                  <a:lnTo>
                    <a:pt x="652" y="132"/>
                  </a:lnTo>
                  <a:lnTo>
                    <a:pt x="706" y="144"/>
                  </a:lnTo>
                  <a:lnTo>
                    <a:pt x="759" y="150"/>
                  </a:lnTo>
                  <a:lnTo>
                    <a:pt x="819" y="156"/>
                  </a:lnTo>
                  <a:lnTo>
                    <a:pt x="879" y="156"/>
                  </a:lnTo>
                  <a:lnTo>
                    <a:pt x="945" y="150"/>
                  </a:lnTo>
                  <a:lnTo>
                    <a:pt x="1016" y="138"/>
                  </a:lnTo>
                  <a:lnTo>
                    <a:pt x="1058" y="132"/>
                  </a:lnTo>
                  <a:lnTo>
                    <a:pt x="1100" y="120"/>
                  </a:lnTo>
                  <a:lnTo>
                    <a:pt x="1142" y="108"/>
                  </a:lnTo>
                  <a:lnTo>
                    <a:pt x="1178" y="96"/>
                  </a:lnTo>
                  <a:lnTo>
                    <a:pt x="1220" y="84"/>
                  </a:lnTo>
                  <a:lnTo>
                    <a:pt x="1262" y="66"/>
                  </a:lnTo>
                  <a:lnTo>
                    <a:pt x="1309" y="48"/>
                  </a:lnTo>
                  <a:lnTo>
                    <a:pt x="1333" y="42"/>
                  </a:lnTo>
                  <a:lnTo>
                    <a:pt x="1345" y="36"/>
                  </a:lnTo>
                  <a:lnTo>
                    <a:pt x="1357" y="36"/>
                  </a:lnTo>
                  <a:lnTo>
                    <a:pt x="1375" y="36"/>
                  </a:lnTo>
                  <a:lnTo>
                    <a:pt x="1387" y="36"/>
                  </a:lnTo>
                  <a:lnTo>
                    <a:pt x="1399" y="36"/>
                  </a:lnTo>
                  <a:lnTo>
                    <a:pt x="1411" y="42"/>
                  </a:lnTo>
                  <a:lnTo>
                    <a:pt x="1429" y="42"/>
                  </a:lnTo>
                  <a:lnTo>
                    <a:pt x="1441" y="48"/>
                  </a:lnTo>
                  <a:lnTo>
                    <a:pt x="1459" y="60"/>
                  </a:lnTo>
                  <a:lnTo>
                    <a:pt x="1477" y="66"/>
                  </a:lnTo>
                  <a:lnTo>
                    <a:pt x="1483" y="72"/>
                  </a:lnTo>
                  <a:lnTo>
                    <a:pt x="1495" y="78"/>
                  </a:lnTo>
                  <a:lnTo>
                    <a:pt x="1507" y="84"/>
                  </a:lnTo>
                  <a:lnTo>
                    <a:pt x="1525" y="84"/>
                  </a:lnTo>
                  <a:lnTo>
                    <a:pt x="1561" y="90"/>
                  </a:lnTo>
                  <a:lnTo>
                    <a:pt x="1602" y="96"/>
                  </a:lnTo>
                  <a:lnTo>
                    <a:pt x="1644" y="102"/>
                  </a:lnTo>
                  <a:lnTo>
                    <a:pt x="1692" y="102"/>
                  </a:lnTo>
                  <a:lnTo>
                    <a:pt x="1794" y="102"/>
                  </a:lnTo>
                  <a:lnTo>
                    <a:pt x="1895" y="102"/>
                  </a:lnTo>
                  <a:lnTo>
                    <a:pt x="1938" y="102"/>
                  </a:lnTo>
                  <a:lnTo>
                    <a:pt x="1971" y="96"/>
                  </a:lnTo>
                  <a:lnTo>
                    <a:pt x="2019" y="77"/>
                  </a:lnTo>
                  <a:lnTo>
                    <a:pt x="2063" y="57"/>
                  </a:lnTo>
                  <a:lnTo>
                    <a:pt x="2111" y="38"/>
                  </a:lnTo>
                  <a:lnTo>
                    <a:pt x="2145" y="18"/>
                  </a:lnTo>
                  <a:lnTo>
                    <a:pt x="2172" y="9"/>
                  </a:lnTo>
                  <a:lnTo>
                    <a:pt x="2202" y="0"/>
                  </a:lnTo>
                  <a:lnTo>
                    <a:pt x="2235" y="3"/>
                  </a:lnTo>
                  <a:lnTo>
                    <a:pt x="2250" y="24"/>
                  </a:lnTo>
                  <a:lnTo>
                    <a:pt x="2262" y="51"/>
                  </a:lnTo>
                  <a:lnTo>
                    <a:pt x="2290" y="72"/>
                  </a:lnTo>
                  <a:lnTo>
                    <a:pt x="2296" y="78"/>
                  </a:lnTo>
                  <a:lnTo>
                    <a:pt x="2308" y="84"/>
                  </a:lnTo>
                  <a:lnTo>
                    <a:pt x="2326" y="90"/>
                  </a:lnTo>
                  <a:lnTo>
                    <a:pt x="2350" y="102"/>
                  </a:lnTo>
                  <a:lnTo>
                    <a:pt x="2380" y="108"/>
                  </a:lnTo>
                  <a:lnTo>
                    <a:pt x="2416" y="114"/>
                  </a:lnTo>
                  <a:lnTo>
                    <a:pt x="2446" y="108"/>
                  </a:lnTo>
                  <a:lnTo>
                    <a:pt x="2481" y="108"/>
                  </a:lnTo>
                  <a:lnTo>
                    <a:pt x="2511" y="102"/>
                  </a:lnTo>
                  <a:lnTo>
                    <a:pt x="2541" y="96"/>
                  </a:lnTo>
                  <a:lnTo>
                    <a:pt x="2559" y="96"/>
                  </a:lnTo>
                  <a:lnTo>
                    <a:pt x="2595" y="84"/>
                  </a:lnTo>
                  <a:lnTo>
                    <a:pt x="2619" y="72"/>
                  </a:lnTo>
                  <a:lnTo>
                    <a:pt x="2643" y="54"/>
                  </a:lnTo>
                  <a:lnTo>
                    <a:pt x="2661" y="42"/>
                  </a:lnTo>
                  <a:lnTo>
                    <a:pt x="2673" y="24"/>
                  </a:lnTo>
                  <a:lnTo>
                    <a:pt x="2697" y="18"/>
                  </a:lnTo>
                  <a:lnTo>
                    <a:pt x="2715" y="24"/>
                  </a:lnTo>
                  <a:lnTo>
                    <a:pt x="2715" y="48"/>
                  </a:lnTo>
                  <a:lnTo>
                    <a:pt x="2709" y="78"/>
                  </a:lnTo>
                  <a:lnTo>
                    <a:pt x="2709" y="108"/>
                  </a:lnTo>
                  <a:lnTo>
                    <a:pt x="2727" y="114"/>
                  </a:lnTo>
                  <a:lnTo>
                    <a:pt x="2744" y="120"/>
                  </a:lnTo>
                  <a:lnTo>
                    <a:pt x="2768" y="126"/>
                  </a:lnTo>
                  <a:lnTo>
                    <a:pt x="2792" y="132"/>
                  </a:lnTo>
                  <a:lnTo>
                    <a:pt x="2816" y="132"/>
                  </a:lnTo>
                  <a:lnTo>
                    <a:pt x="2846" y="132"/>
                  </a:lnTo>
                  <a:lnTo>
                    <a:pt x="2870" y="132"/>
                  </a:lnTo>
                  <a:lnTo>
                    <a:pt x="2906" y="132"/>
                  </a:lnTo>
                  <a:lnTo>
                    <a:pt x="2972" y="126"/>
                  </a:lnTo>
                  <a:lnTo>
                    <a:pt x="3049" y="114"/>
                  </a:lnTo>
                  <a:lnTo>
                    <a:pt x="3127" y="102"/>
                  </a:lnTo>
                  <a:lnTo>
                    <a:pt x="3205" y="90"/>
                  </a:lnTo>
                  <a:lnTo>
                    <a:pt x="3336" y="78"/>
                  </a:lnTo>
                  <a:lnTo>
                    <a:pt x="3426" y="72"/>
                  </a:lnTo>
                  <a:lnTo>
                    <a:pt x="3456" y="66"/>
                  </a:lnTo>
                  <a:lnTo>
                    <a:pt x="3462" y="66"/>
                  </a:lnTo>
                  <a:lnTo>
                    <a:pt x="3474" y="60"/>
                  </a:lnTo>
                  <a:lnTo>
                    <a:pt x="3486" y="48"/>
                  </a:lnTo>
                  <a:lnTo>
                    <a:pt x="3498" y="48"/>
                  </a:lnTo>
                  <a:lnTo>
                    <a:pt x="3510" y="42"/>
                  </a:lnTo>
                  <a:lnTo>
                    <a:pt x="3522" y="42"/>
                  </a:lnTo>
                  <a:lnTo>
                    <a:pt x="3534" y="36"/>
                  </a:lnTo>
                  <a:lnTo>
                    <a:pt x="3546" y="36"/>
                  </a:lnTo>
                  <a:lnTo>
                    <a:pt x="3564" y="36"/>
                  </a:lnTo>
                  <a:lnTo>
                    <a:pt x="3582" y="42"/>
                  </a:lnTo>
                  <a:lnTo>
                    <a:pt x="3600" y="42"/>
                  </a:lnTo>
                  <a:lnTo>
                    <a:pt x="3617" y="54"/>
                  </a:lnTo>
                  <a:lnTo>
                    <a:pt x="3635" y="60"/>
                  </a:lnTo>
                  <a:lnTo>
                    <a:pt x="3647" y="66"/>
                  </a:lnTo>
                  <a:lnTo>
                    <a:pt x="3659" y="72"/>
                  </a:lnTo>
                  <a:lnTo>
                    <a:pt x="3689" y="78"/>
                  </a:lnTo>
                  <a:lnTo>
                    <a:pt x="3731" y="90"/>
                  </a:lnTo>
                  <a:lnTo>
                    <a:pt x="3767" y="96"/>
                  </a:lnTo>
                  <a:lnTo>
                    <a:pt x="3815" y="102"/>
                  </a:lnTo>
                  <a:lnTo>
                    <a:pt x="3863" y="102"/>
                  </a:lnTo>
                  <a:lnTo>
                    <a:pt x="3916" y="102"/>
                  </a:lnTo>
                  <a:lnTo>
                    <a:pt x="3970" y="102"/>
                  </a:lnTo>
                  <a:lnTo>
                    <a:pt x="4024" y="102"/>
                  </a:lnTo>
                  <a:lnTo>
                    <a:pt x="4078" y="102"/>
                  </a:lnTo>
                  <a:lnTo>
                    <a:pt x="4132" y="96"/>
                  </a:lnTo>
                  <a:lnTo>
                    <a:pt x="4186" y="90"/>
                  </a:lnTo>
                  <a:lnTo>
                    <a:pt x="4239" y="78"/>
                  </a:lnTo>
                  <a:lnTo>
                    <a:pt x="4287" y="72"/>
                  </a:lnTo>
                  <a:lnTo>
                    <a:pt x="4341" y="54"/>
                  </a:lnTo>
                  <a:lnTo>
                    <a:pt x="4383" y="42"/>
                  </a:lnTo>
                  <a:lnTo>
                    <a:pt x="4419" y="30"/>
                  </a:lnTo>
                  <a:lnTo>
                    <a:pt x="4449" y="18"/>
                  </a:lnTo>
                  <a:lnTo>
                    <a:pt x="4478" y="12"/>
                  </a:lnTo>
                  <a:lnTo>
                    <a:pt x="4502" y="6"/>
                  </a:lnTo>
                  <a:lnTo>
                    <a:pt x="4526" y="0"/>
                  </a:lnTo>
                  <a:lnTo>
                    <a:pt x="4544" y="0"/>
                  </a:lnTo>
                  <a:lnTo>
                    <a:pt x="4562" y="0"/>
                  </a:lnTo>
                  <a:lnTo>
                    <a:pt x="4574" y="6"/>
                  </a:lnTo>
                  <a:lnTo>
                    <a:pt x="4586" y="12"/>
                  </a:lnTo>
                  <a:lnTo>
                    <a:pt x="4598" y="18"/>
                  </a:lnTo>
                  <a:lnTo>
                    <a:pt x="4604" y="24"/>
                  </a:lnTo>
                  <a:lnTo>
                    <a:pt x="4610" y="30"/>
                  </a:lnTo>
                  <a:lnTo>
                    <a:pt x="4616" y="36"/>
                  </a:lnTo>
                  <a:lnTo>
                    <a:pt x="4622" y="48"/>
                  </a:lnTo>
                  <a:lnTo>
                    <a:pt x="4628" y="60"/>
                  </a:lnTo>
                  <a:lnTo>
                    <a:pt x="4634" y="66"/>
                  </a:lnTo>
                  <a:lnTo>
                    <a:pt x="4640" y="78"/>
                  </a:lnTo>
                  <a:lnTo>
                    <a:pt x="4652" y="84"/>
                  </a:lnTo>
                  <a:lnTo>
                    <a:pt x="4670" y="90"/>
                  </a:lnTo>
                  <a:lnTo>
                    <a:pt x="4682" y="96"/>
                  </a:lnTo>
                  <a:lnTo>
                    <a:pt x="4706" y="102"/>
                  </a:lnTo>
                  <a:lnTo>
                    <a:pt x="4724" y="108"/>
                  </a:lnTo>
                  <a:lnTo>
                    <a:pt x="4748" y="114"/>
                  </a:lnTo>
                  <a:lnTo>
                    <a:pt x="4771" y="114"/>
                  </a:lnTo>
                  <a:lnTo>
                    <a:pt x="4801" y="114"/>
                  </a:lnTo>
                  <a:lnTo>
                    <a:pt x="4831" y="108"/>
                  </a:lnTo>
                  <a:lnTo>
                    <a:pt x="4861" y="102"/>
                  </a:lnTo>
                  <a:lnTo>
                    <a:pt x="4891" y="96"/>
                  </a:lnTo>
                  <a:lnTo>
                    <a:pt x="4927" y="84"/>
                  </a:lnTo>
                  <a:lnTo>
                    <a:pt x="4957" y="66"/>
                  </a:lnTo>
                  <a:lnTo>
                    <a:pt x="4993" y="48"/>
                  </a:lnTo>
                  <a:lnTo>
                    <a:pt x="5017" y="36"/>
                  </a:lnTo>
                  <a:lnTo>
                    <a:pt x="5029" y="30"/>
                  </a:lnTo>
                  <a:lnTo>
                    <a:pt x="5061" y="24"/>
                  </a:lnTo>
                  <a:lnTo>
                    <a:pt x="5091" y="17"/>
                  </a:lnTo>
                  <a:lnTo>
                    <a:pt x="5118" y="14"/>
                  </a:lnTo>
                  <a:lnTo>
                    <a:pt x="5145" y="9"/>
                  </a:lnTo>
                  <a:lnTo>
                    <a:pt x="5175" y="9"/>
                  </a:lnTo>
                  <a:lnTo>
                    <a:pt x="5199" y="8"/>
                  </a:lnTo>
                  <a:lnTo>
                    <a:pt x="5219" y="9"/>
                  </a:lnTo>
                  <a:lnTo>
                    <a:pt x="5238" y="9"/>
                  </a:lnTo>
                  <a:lnTo>
                    <a:pt x="5258" y="11"/>
                  </a:lnTo>
                  <a:lnTo>
                    <a:pt x="5280" y="9"/>
                  </a:lnTo>
                  <a:lnTo>
                    <a:pt x="5304" y="11"/>
                  </a:lnTo>
                  <a:lnTo>
                    <a:pt x="5327" y="8"/>
                  </a:lnTo>
                  <a:lnTo>
                    <a:pt x="5351" y="8"/>
                  </a:lnTo>
                  <a:lnTo>
                    <a:pt x="5390" y="9"/>
                  </a:lnTo>
                  <a:lnTo>
                    <a:pt x="5435" y="24"/>
                  </a:lnTo>
                  <a:lnTo>
                    <a:pt x="5447" y="30"/>
                  </a:lnTo>
                  <a:lnTo>
                    <a:pt x="5453" y="36"/>
                  </a:lnTo>
                  <a:lnTo>
                    <a:pt x="5453" y="42"/>
                  </a:lnTo>
                  <a:lnTo>
                    <a:pt x="5459" y="48"/>
                  </a:lnTo>
                  <a:lnTo>
                    <a:pt x="5459" y="54"/>
                  </a:lnTo>
                  <a:lnTo>
                    <a:pt x="5459" y="60"/>
                  </a:lnTo>
                  <a:lnTo>
                    <a:pt x="5459" y="66"/>
                  </a:lnTo>
                  <a:lnTo>
                    <a:pt x="5465" y="66"/>
                  </a:lnTo>
                  <a:lnTo>
                    <a:pt x="5465" y="72"/>
                  </a:lnTo>
                  <a:lnTo>
                    <a:pt x="5477" y="72"/>
                  </a:lnTo>
                  <a:lnTo>
                    <a:pt x="5489" y="78"/>
                  </a:lnTo>
                  <a:lnTo>
                    <a:pt x="5501" y="84"/>
                  </a:lnTo>
                  <a:lnTo>
                    <a:pt x="5519" y="84"/>
                  </a:lnTo>
                  <a:lnTo>
                    <a:pt x="5555" y="90"/>
                  </a:lnTo>
                  <a:lnTo>
                    <a:pt x="5603" y="90"/>
                  </a:lnTo>
                  <a:lnTo>
                    <a:pt x="5656" y="90"/>
                  </a:lnTo>
                  <a:lnTo>
                    <a:pt x="5710" y="84"/>
                  </a:lnTo>
                  <a:lnTo>
                    <a:pt x="5740" y="78"/>
                  </a:lnTo>
                  <a:lnTo>
                    <a:pt x="5770" y="72"/>
                  </a:lnTo>
                  <a:lnTo>
                    <a:pt x="5770" y="90"/>
                  </a:lnTo>
                  <a:lnTo>
                    <a:pt x="5770" y="90"/>
                  </a:lnTo>
                  <a:lnTo>
                    <a:pt x="5740" y="96"/>
                  </a:lnTo>
                  <a:lnTo>
                    <a:pt x="5710" y="102"/>
                  </a:lnTo>
                  <a:lnTo>
                    <a:pt x="5656" y="108"/>
                  </a:lnTo>
                  <a:lnTo>
                    <a:pt x="5603" y="108"/>
                  </a:lnTo>
                  <a:lnTo>
                    <a:pt x="5555" y="108"/>
                  </a:lnTo>
                  <a:lnTo>
                    <a:pt x="5519" y="102"/>
                  </a:lnTo>
                  <a:lnTo>
                    <a:pt x="5501" y="102"/>
                  </a:lnTo>
                  <a:lnTo>
                    <a:pt x="5489" y="96"/>
                  </a:lnTo>
                  <a:lnTo>
                    <a:pt x="5477" y="90"/>
                  </a:lnTo>
                  <a:lnTo>
                    <a:pt x="5465" y="90"/>
                  </a:lnTo>
                  <a:lnTo>
                    <a:pt x="5465" y="84"/>
                  </a:lnTo>
                  <a:lnTo>
                    <a:pt x="5459" y="84"/>
                  </a:lnTo>
                  <a:lnTo>
                    <a:pt x="5459" y="78"/>
                  </a:lnTo>
                  <a:lnTo>
                    <a:pt x="5459" y="72"/>
                  </a:lnTo>
                  <a:lnTo>
                    <a:pt x="5459" y="66"/>
                  </a:lnTo>
                  <a:lnTo>
                    <a:pt x="5453" y="60"/>
                  </a:lnTo>
                  <a:lnTo>
                    <a:pt x="5453" y="54"/>
                  </a:lnTo>
                  <a:lnTo>
                    <a:pt x="5447" y="48"/>
                  </a:lnTo>
                  <a:lnTo>
                    <a:pt x="5435" y="42"/>
                  </a:lnTo>
                  <a:lnTo>
                    <a:pt x="5429" y="36"/>
                  </a:lnTo>
                  <a:lnTo>
                    <a:pt x="5423" y="36"/>
                  </a:lnTo>
                  <a:lnTo>
                    <a:pt x="5405" y="30"/>
                  </a:lnTo>
                  <a:lnTo>
                    <a:pt x="5393" y="30"/>
                  </a:lnTo>
                  <a:lnTo>
                    <a:pt x="5370" y="23"/>
                  </a:lnTo>
                  <a:lnTo>
                    <a:pt x="5346" y="24"/>
                  </a:lnTo>
                  <a:lnTo>
                    <a:pt x="5325" y="27"/>
                  </a:lnTo>
                  <a:lnTo>
                    <a:pt x="5298" y="29"/>
                  </a:lnTo>
                  <a:lnTo>
                    <a:pt x="5270" y="29"/>
                  </a:lnTo>
                  <a:lnTo>
                    <a:pt x="5247" y="26"/>
                  </a:lnTo>
                  <a:lnTo>
                    <a:pt x="5219" y="24"/>
                  </a:lnTo>
                  <a:lnTo>
                    <a:pt x="5199" y="21"/>
                  </a:lnTo>
                  <a:lnTo>
                    <a:pt x="5174" y="24"/>
                  </a:lnTo>
                </a:path>
              </a:pathLst>
            </a:custGeom>
            <a:gradFill rotWithShape="0">
              <a:gsLst>
                <a:gs pos="0">
                  <a:schemeClr val="accent2"/>
                </a:gs>
                <a:gs pos="50000">
                  <a:schemeClr val="accent2">
                    <a:gamma/>
                    <a:tint val="96863"/>
                    <a:invGamma/>
                  </a:schemeClr>
                </a:gs>
                <a:gs pos="100000">
                  <a:schemeClr val="accent2"/>
                </a:gs>
              </a:gsLst>
              <a:lin ang="0" scaled="1"/>
            </a:gradFill>
            <a:ln w="9525">
              <a:noFill/>
              <a:round/>
              <a:headEnd/>
              <a:tailEnd/>
            </a:ln>
          </p:spPr>
          <p:txBody>
            <a:bodyPr/>
            <a:lstStyle/>
            <a:p>
              <a:endParaRPr lang="ru-RU"/>
            </a:p>
          </p:txBody>
        </p:sp>
      </p:grpSp>
      <p:sp>
        <p:nvSpPr>
          <p:cNvPr id="124952" name="Rectangle 24"/>
          <p:cNvSpPr>
            <a:spLocks noGrp="1" noChangeArrowheads="1"/>
          </p:cNvSpPr>
          <p:nvPr>
            <p:ph type="ctrTitle" sz="quarter"/>
          </p:nvPr>
        </p:nvSpPr>
        <p:spPr>
          <a:xfrm>
            <a:off x="685800" y="1600200"/>
            <a:ext cx="7772400" cy="1828800"/>
          </a:xfrm>
        </p:spPr>
        <p:txBody>
          <a:bodyPr/>
          <a:lstStyle>
            <a:lvl1pPr>
              <a:defRPr sz="4800"/>
            </a:lvl1pPr>
          </a:lstStyle>
          <a:p>
            <a:r>
              <a:rPr lang="ru-RU"/>
              <a:t>Образец заголовка</a:t>
            </a:r>
          </a:p>
        </p:txBody>
      </p:sp>
      <p:sp>
        <p:nvSpPr>
          <p:cNvPr id="124953" name="Rectangle 25"/>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ru-RU"/>
              <a:t>Образец подзаголовка</a:t>
            </a:r>
          </a:p>
        </p:txBody>
      </p:sp>
      <p:sp>
        <p:nvSpPr>
          <p:cNvPr id="124954" name="Rectangle 26"/>
          <p:cNvSpPr>
            <a:spLocks noGrp="1" noChangeArrowheads="1"/>
          </p:cNvSpPr>
          <p:nvPr>
            <p:ph type="dt" sz="quarter" idx="2"/>
          </p:nvPr>
        </p:nvSpPr>
        <p:spPr>
          <a:xfrm>
            <a:off x="457200" y="6243638"/>
            <a:ext cx="2133600" cy="457200"/>
          </a:xfrm>
        </p:spPr>
        <p:txBody>
          <a:bodyPr/>
          <a:lstStyle>
            <a:lvl1pPr>
              <a:defRPr/>
            </a:lvl1pPr>
          </a:lstStyle>
          <a:p>
            <a:endParaRPr lang="ru-RU"/>
          </a:p>
        </p:txBody>
      </p:sp>
      <p:sp>
        <p:nvSpPr>
          <p:cNvPr id="124955" name="Rectangle 27"/>
          <p:cNvSpPr>
            <a:spLocks noGrp="1" noChangeArrowheads="1"/>
          </p:cNvSpPr>
          <p:nvPr>
            <p:ph type="ftr" sz="quarter" idx="3"/>
          </p:nvPr>
        </p:nvSpPr>
        <p:spPr/>
        <p:txBody>
          <a:bodyPr/>
          <a:lstStyle>
            <a:lvl1pPr>
              <a:defRPr/>
            </a:lvl1pPr>
          </a:lstStyle>
          <a:p>
            <a:endParaRPr lang="ru-RU"/>
          </a:p>
        </p:txBody>
      </p:sp>
      <p:sp>
        <p:nvSpPr>
          <p:cNvPr id="124956" name="Rectangle 28"/>
          <p:cNvSpPr>
            <a:spLocks noGrp="1" noChangeArrowheads="1"/>
          </p:cNvSpPr>
          <p:nvPr>
            <p:ph type="sldNum" sz="quarter" idx="4"/>
          </p:nvPr>
        </p:nvSpPr>
        <p:spPr/>
        <p:txBody>
          <a:bodyPr/>
          <a:lstStyle>
            <a:lvl1pPr>
              <a:defRPr/>
            </a:lvl1pPr>
          </a:lstStyle>
          <a:p>
            <a:fld id="{60A00090-5FF5-41A9-A953-AB790BD61BD1}" type="slidenum">
              <a:rPr lang="ru-RU"/>
              <a:pPr/>
              <a:t>‹#›</a:t>
            </a:fld>
            <a:endParaRPr lang="ru-RU"/>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ижний колонтитул 3"/>
          <p:cNvSpPr>
            <a:spLocks noGrp="1"/>
          </p:cNvSpPr>
          <p:nvPr>
            <p:ph type="ftr" sz="quarter" idx="10"/>
          </p:nvPr>
        </p:nvSpPr>
        <p:spPr/>
        <p:txBody>
          <a:bodyPr/>
          <a:lstStyle>
            <a:lvl1pPr>
              <a:defRPr/>
            </a:lvl1pPr>
          </a:lstStyle>
          <a:p>
            <a:endParaRPr lang="ru-RU"/>
          </a:p>
        </p:txBody>
      </p:sp>
      <p:sp>
        <p:nvSpPr>
          <p:cNvPr id="5" name="Номер слайда 4"/>
          <p:cNvSpPr>
            <a:spLocks noGrp="1"/>
          </p:cNvSpPr>
          <p:nvPr>
            <p:ph type="sldNum" sz="quarter" idx="11"/>
          </p:nvPr>
        </p:nvSpPr>
        <p:spPr/>
        <p:txBody>
          <a:bodyPr/>
          <a:lstStyle>
            <a:lvl1pPr>
              <a:defRPr/>
            </a:lvl1pPr>
          </a:lstStyle>
          <a:p>
            <a:fld id="{DC2EF7C6-9521-4EC3-A1C0-FF5CD2D284A6}" type="slidenum">
              <a:rPr lang="ru-RU"/>
              <a:pPr/>
              <a:t>‹#›</a:t>
            </a:fld>
            <a:endParaRPr lang="ru-RU"/>
          </a:p>
        </p:txBody>
      </p:sp>
      <p:sp>
        <p:nvSpPr>
          <p:cNvPr id="6" name="Дата 5"/>
          <p:cNvSpPr>
            <a:spLocks noGrp="1"/>
          </p:cNvSpPr>
          <p:nvPr>
            <p:ph type="dt" sz="half" idx="12"/>
          </p:nvPr>
        </p:nvSpPr>
        <p:spPr/>
        <p:txBody>
          <a:bodyPr/>
          <a:lstStyle>
            <a:lvl1pPr>
              <a:defRPr/>
            </a:lvl1pPr>
          </a:lstStyle>
          <a:p>
            <a:endParaRPr lang="ru-RU"/>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ижний колонтитул 3"/>
          <p:cNvSpPr>
            <a:spLocks noGrp="1"/>
          </p:cNvSpPr>
          <p:nvPr>
            <p:ph type="ftr" sz="quarter" idx="10"/>
          </p:nvPr>
        </p:nvSpPr>
        <p:spPr/>
        <p:txBody>
          <a:bodyPr/>
          <a:lstStyle>
            <a:lvl1pPr>
              <a:defRPr/>
            </a:lvl1pPr>
          </a:lstStyle>
          <a:p>
            <a:endParaRPr lang="ru-RU"/>
          </a:p>
        </p:txBody>
      </p:sp>
      <p:sp>
        <p:nvSpPr>
          <p:cNvPr id="5" name="Номер слайда 4"/>
          <p:cNvSpPr>
            <a:spLocks noGrp="1"/>
          </p:cNvSpPr>
          <p:nvPr>
            <p:ph type="sldNum" sz="quarter" idx="11"/>
          </p:nvPr>
        </p:nvSpPr>
        <p:spPr/>
        <p:txBody>
          <a:bodyPr/>
          <a:lstStyle>
            <a:lvl1pPr>
              <a:defRPr/>
            </a:lvl1pPr>
          </a:lstStyle>
          <a:p>
            <a:fld id="{145E7B19-E38E-416F-8977-70A55540BAF2}" type="slidenum">
              <a:rPr lang="ru-RU"/>
              <a:pPr/>
              <a:t>‹#›</a:t>
            </a:fld>
            <a:endParaRPr lang="ru-RU"/>
          </a:p>
        </p:txBody>
      </p:sp>
      <p:sp>
        <p:nvSpPr>
          <p:cNvPr id="6" name="Дата 5"/>
          <p:cNvSpPr>
            <a:spLocks noGrp="1"/>
          </p:cNvSpPr>
          <p:nvPr>
            <p:ph type="dt" sz="half" idx="12"/>
          </p:nvPr>
        </p:nvSpPr>
        <p:spPr/>
        <p:txBody>
          <a:bodyPr/>
          <a:lstStyle>
            <a:lvl1pPr>
              <a:defRPr/>
            </a:lvl1pPr>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4803B1C4-3B1A-45E9-83DA-52F610F805BF}" type="slidenum">
              <a:rPr lang="ru-RU"/>
              <a:pPr/>
              <a:t>‹#›</a:t>
            </a:fld>
            <a:endParaRPr lang="ru-RU"/>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ижний колонтитул 4"/>
          <p:cNvSpPr>
            <a:spLocks noGrp="1"/>
          </p:cNvSpPr>
          <p:nvPr>
            <p:ph type="ftr" sz="quarter" idx="10"/>
          </p:nvPr>
        </p:nvSpPr>
        <p:spPr/>
        <p:txBody>
          <a:bodyPr/>
          <a:lstStyle>
            <a:lvl1pPr>
              <a:defRPr/>
            </a:lvl1pPr>
          </a:lstStyle>
          <a:p>
            <a:endParaRPr lang="ru-RU"/>
          </a:p>
        </p:txBody>
      </p:sp>
      <p:sp>
        <p:nvSpPr>
          <p:cNvPr id="6" name="Номер слайда 5"/>
          <p:cNvSpPr>
            <a:spLocks noGrp="1"/>
          </p:cNvSpPr>
          <p:nvPr>
            <p:ph type="sldNum" sz="quarter" idx="11"/>
          </p:nvPr>
        </p:nvSpPr>
        <p:spPr/>
        <p:txBody>
          <a:bodyPr/>
          <a:lstStyle>
            <a:lvl1pPr>
              <a:defRPr/>
            </a:lvl1pPr>
          </a:lstStyle>
          <a:p>
            <a:fld id="{1A486800-267D-4852-92A1-A7B70DE3B469}" type="slidenum">
              <a:rPr lang="ru-RU"/>
              <a:pPr/>
              <a:t>‹#›</a:t>
            </a:fld>
            <a:endParaRPr lang="ru-RU"/>
          </a:p>
        </p:txBody>
      </p:sp>
      <p:sp>
        <p:nvSpPr>
          <p:cNvPr id="7" name="Дата 6"/>
          <p:cNvSpPr>
            <a:spLocks noGrp="1"/>
          </p:cNvSpPr>
          <p:nvPr>
            <p:ph type="dt" sz="half" idx="12"/>
          </p:nvPr>
        </p:nvSpPr>
        <p:spPr/>
        <p:txBody>
          <a:bodyPr/>
          <a:lstStyle>
            <a:lvl1pPr>
              <a:defRPr/>
            </a:lvl1pPr>
          </a:lstStyle>
          <a:p>
            <a:endParaRPr lang="ru-RU"/>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ижний колонтитул 6"/>
          <p:cNvSpPr>
            <a:spLocks noGrp="1"/>
          </p:cNvSpPr>
          <p:nvPr>
            <p:ph type="ftr" sz="quarter" idx="10"/>
          </p:nvPr>
        </p:nvSpPr>
        <p:spPr/>
        <p:txBody>
          <a:bodyPr/>
          <a:lstStyle>
            <a:lvl1pPr>
              <a:defRPr/>
            </a:lvl1pPr>
          </a:lstStyle>
          <a:p>
            <a:endParaRPr lang="ru-RU"/>
          </a:p>
        </p:txBody>
      </p:sp>
      <p:sp>
        <p:nvSpPr>
          <p:cNvPr id="8" name="Номер слайда 7"/>
          <p:cNvSpPr>
            <a:spLocks noGrp="1"/>
          </p:cNvSpPr>
          <p:nvPr>
            <p:ph type="sldNum" sz="quarter" idx="11"/>
          </p:nvPr>
        </p:nvSpPr>
        <p:spPr/>
        <p:txBody>
          <a:bodyPr/>
          <a:lstStyle>
            <a:lvl1pPr>
              <a:defRPr/>
            </a:lvl1pPr>
          </a:lstStyle>
          <a:p>
            <a:fld id="{566EAA22-3D10-4801-8A03-61B1338A1AF7}" type="slidenum">
              <a:rPr lang="ru-RU"/>
              <a:pPr/>
              <a:t>‹#›</a:t>
            </a:fld>
            <a:endParaRPr lang="ru-RU"/>
          </a:p>
        </p:txBody>
      </p:sp>
      <p:sp>
        <p:nvSpPr>
          <p:cNvPr id="9" name="Дата 8"/>
          <p:cNvSpPr>
            <a:spLocks noGrp="1"/>
          </p:cNvSpPr>
          <p:nvPr>
            <p:ph type="dt" sz="half" idx="12"/>
          </p:nvPr>
        </p:nvSpPr>
        <p:spPr/>
        <p:txBody>
          <a:bodyPr/>
          <a:lstStyle>
            <a:lvl1pPr>
              <a:defRPr/>
            </a:lvl1pPr>
          </a:lstStyle>
          <a:p>
            <a:endParaRPr lang="ru-RU"/>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ижний колонтитул 2"/>
          <p:cNvSpPr>
            <a:spLocks noGrp="1"/>
          </p:cNvSpPr>
          <p:nvPr>
            <p:ph type="ftr" sz="quarter" idx="10"/>
          </p:nvPr>
        </p:nvSpPr>
        <p:spPr/>
        <p:txBody>
          <a:bodyPr/>
          <a:lstStyle>
            <a:lvl1pPr>
              <a:defRPr/>
            </a:lvl1pPr>
          </a:lstStyle>
          <a:p>
            <a:endParaRPr lang="ru-RU"/>
          </a:p>
        </p:txBody>
      </p:sp>
      <p:sp>
        <p:nvSpPr>
          <p:cNvPr id="4" name="Номер слайда 3"/>
          <p:cNvSpPr>
            <a:spLocks noGrp="1"/>
          </p:cNvSpPr>
          <p:nvPr>
            <p:ph type="sldNum" sz="quarter" idx="11"/>
          </p:nvPr>
        </p:nvSpPr>
        <p:spPr/>
        <p:txBody>
          <a:bodyPr/>
          <a:lstStyle>
            <a:lvl1pPr>
              <a:defRPr/>
            </a:lvl1pPr>
          </a:lstStyle>
          <a:p>
            <a:fld id="{EC6A6894-22CC-4752-A4AD-A7AAD20CB5F7}" type="slidenum">
              <a:rPr lang="ru-RU"/>
              <a:pPr/>
              <a:t>‹#›</a:t>
            </a:fld>
            <a:endParaRPr lang="ru-RU"/>
          </a:p>
        </p:txBody>
      </p:sp>
      <p:sp>
        <p:nvSpPr>
          <p:cNvPr id="5" name="Дата 4"/>
          <p:cNvSpPr>
            <a:spLocks noGrp="1"/>
          </p:cNvSpPr>
          <p:nvPr>
            <p:ph type="dt" sz="half" idx="12"/>
          </p:nvPr>
        </p:nvSpPr>
        <p:spPr/>
        <p:txBody>
          <a:bodyPr/>
          <a:lstStyle>
            <a:lvl1pPr>
              <a:defRPr/>
            </a:lvl1pPr>
          </a:lstStyle>
          <a:p>
            <a:endParaRPr lang="ru-RU"/>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ижний колонтитул 1"/>
          <p:cNvSpPr>
            <a:spLocks noGrp="1"/>
          </p:cNvSpPr>
          <p:nvPr>
            <p:ph type="ftr" sz="quarter" idx="10"/>
          </p:nvPr>
        </p:nvSpPr>
        <p:spPr/>
        <p:txBody>
          <a:bodyPr/>
          <a:lstStyle>
            <a:lvl1pPr>
              <a:defRPr/>
            </a:lvl1pPr>
          </a:lstStyle>
          <a:p>
            <a:endParaRPr lang="ru-RU"/>
          </a:p>
        </p:txBody>
      </p:sp>
      <p:sp>
        <p:nvSpPr>
          <p:cNvPr id="3" name="Номер слайда 2"/>
          <p:cNvSpPr>
            <a:spLocks noGrp="1"/>
          </p:cNvSpPr>
          <p:nvPr>
            <p:ph type="sldNum" sz="quarter" idx="11"/>
          </p:nvPr>
        </p:nvSpPr>
        <p:spPr/>
        <p:txBody>
          <a:bodyPr/>
          <a:lstStyle>
            <a:lvl1pPr>
              <a:defRPr/>
            </a:lvl1pPr>
          </a:lstStyle>
          <a:p>
            <a:fld id="{BD563091-F760-487A-901B-0146168F27E1}" type="slidenum">
              <a:rPr lang="ru-RU"/>
              <a:pPr/>
              <a:t>‹#›</a:t>
            </a:fld>
            <a:endParaRPr lang="ru-RU"/>
          </a:p>
        </p:txBody>
      </p:sp>
      <p:sp>
        <p:nvSpPr>
          <p:cNvPr id="4" name="Дата 3"/>
          <p:cNvSpPr>
            <a:spLocks noGrp="1"/>
          </p:cNvSpPr>
          <p:nvPr>
            <p:ph type="dt" sz="half" idx="12"/>
          </p:nvPr>
        </p:nvSpPr>
        <p:spPr/>
        <p:txBody>
          <a:bodyPr/>
          <a:lstStyle>
            <a:lvl1pPr>
              <a:defRPr/>
            </a:lvl1pPr>
          </a:lstStyle>
          <a:p>
            <a:endParaRPr lang="ru-RU"/>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ижний колонтитул 4"/>
          <p:cNvSpPr>
            <a:spLocks noGrp="1"/>
          </p:cNvSpPr>
          <p:nvPr>
            <p:ph type="ftr" sz="quarter" idx="10"/>
          </p:nvPr>
        </p:nvSpPr>
        <p:spPr/>
        <p:txBody>
          <a:bodyPr/>
          <a:lstStyle>
            <a:lvl1pPr>
              <a:defRPr/>
            </a:lvl1pPr>
          </a:lstStyle>
          <a:p>
            <a:endParaRPr lang="ru-RU"/>
          </a:p>
        </p:txBody>
      </p:sp>
      <p:sp>
        <p:nvSpPr>
          <p:cNvPr id="6" name="Номер слайда 5"/>
          <p:cNvSpPr>
            <a:spLocks noGrp="1"/>
          </p:cNvSpPr>
          <p:nvPr>
            <p:ph type="sldNum" sz="quarter" idx="11"/>
          </p:nvPr>
        </p:nvSpPr>
        <p:spPr/>
        <p:txBody>
          <a:bodyPr/>
          <a:lstStyle>
            <a:lvl1pPr>
              <a:defRPr/>
            </a:lvl1pPr>
          </a:lstStyle>
          <a:p>
            <a:fld id="{5D9315CA-26F7-4891-B7E3-12003A8EBE27}" type="slidenum">
              <a:rPr lang="ru-RU"/>
              <a:pPr/>
              <a:t>‹#›</a:t>
            </a:fld>
            <a:endParaRPr lang="ru-RU"/>
          </a:p>
        </p:txBody>
      </p:sp>
      <p:sp>
        <p:nvSpPr>
          <p:cNvPr id="7" name="Дата 6"/>
          <p:cNvSpPr>
            <a:spLocks noGrp="1"/>
          </p:cNvSpPr>
          <p:nvPr>
            <p:ph type="dt" sz="half" idx="12"/>
          </p:nvPr>
        </p:nvSpPr>
        <p:spPr/>
        <p:txBody>
          <a:bodyPr/>
          <a:lstStyle>
            <a:lvl1pPr>
              <a:defRPr/>
            </a:lvl1pPr>
          </a:lstStyle>
          <a:p>
            <a:endParaRPr lang="ru-RU"/>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ижний колонтитул 4"/>
          <p:cNvSpPr>
            <a:spLocks noGrp="1"/>
          </p:cNvSpPr>
          <p:nvPr>
            <p:ph type="ftr" sz="quarter" idx="10"/>
          </p:nvPr>
        </p:nvSpPr>
        <p:spPr/>
        <p:txBody>
          <a:bodyPr/>
          <a:lstStyle>
            <a:lvl1pPr>
              <a:defRPr/>
            </a:lvl1pPr>
          </a:lstStyle>
          <a:p>
            <a:endParaRPr lang="ru-RU"/>
          </a:p>
        </p:txBody>
      </p:sp>
      <p:sp>
        <p:nvSpPr>
          <p:cNvPr id="6" name="Номер слайда 5"/>
          <p:cNvSpPr>
            <a:spLocks noGrp="1"/>
          </p:cNvSpPr>
          <p:nvPr>
            <p:ph type="sldNum" sz="quarter" idx="11"/>
          </p:nvPr>
        </p:nvSpPr>
        <p:spPr/>
        <p:txBody>
          <a:bodyPr/>
          <a:lstStyle>
            <a:lvl1pPr>
              <a:defRPr/>
            </a:lvl1pPr>
          </a:lstStyle>
          <a:p>
            <a:fld id="{9D29FF52-961F-40EC-99E3-0CEC5B98FD49}" type="slidenum">
              <a:rPr lang="ru-RU"/>
              <a:pPr/>
              <a:t>‹#›</a:t>
            </a:fld>
            <a:endParaRPr lang="ru-RU"/>
          </a:p>
        </p:txBody>
      </p:sp>
      <p:sp>
        <p:nvSpPr>
          <p:cNvPr id="7" name="Дата 6"/>
          <p:cNvSpPr>
            <a:spLocks noGrp="1"/>
          </p:cNvSpPr>
          <p:nvPr>
            <p:ph type="dt" sz="half" idx="12"/>
          </p:nvPr>
        </p:nvSpPr>
        <p:spPr/>
        <p:txBody>
          <a:bodyPr/>
          <a:lstStyle>
            <a:lvl1pPr>
              <a:defRPr/>
            </a:lvl1pPr>
          </a:lstStyle>
          <a:p>
            <a:endParaRPr lang="ru-RU"/>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ижний колонтитул 3"/>
          <p:cNvSpPr>
            <a:spLocks noGrp="1"/>
          </p:cNvSpPr>
          <p:nvPr>
            <p:ph type="ftr" sz="quarter" idx="10"/>
          </p:nvPr>
        </p:nvSpPr>
        <p:spPr/>
        <p:txBody>
          <a:bodyPr/>
          <a:lstStyle>
            <a:lvl1pPr>
              <a:defRPr/>
            </a:lvl1pPr>
          </a:lstStyle>
          <a:p>
            <a:endParaRPr lang="ru-RU"/>
          </a:p>
        </p:txBody>
      </p:sp>
      <p:sp>
        <p:nvSpPr>
          <p:cNvPr id="5" name="Номер слайда 4"/>
          <p:cNvSpPr>
            <a:spLocks noGrp="1"/>
          </p:cNvSpPr>
          <p:nvPr>
            <p:ph type="sldNum" sz="quarter" idx="11"/>
          </p:nvPr>
        </p:nvSpPr>
        <p:spPr/>
        <p:txBody>
          <a:bodyPr/>
          <a:lstStyle>
            <a:lvl1pPr>
              <a:defRPr/>
            </a:lvl1pPr>
          </a:lstStyle>
          <a:p>
            <a:fld id="{FA1A732A-79D2-49F0-B129-DAAE5666F9C0}" type="slidenum">
              <a:rPr lang="ru-RU"/>
              <a:pPr/>
              <a:t>‹#›</a:t>
            </a:fld>
            <a:endParaRPr lang="ru-RU"/>
          </a:p>
        </p:txBody>
      </p:sp>
      <p:sp>
        <p:nvSpPr>
          <p:cNvPr id="6" name="Дата 5"/>
          <p:cNvSpPr>
            <a:spLocks noGrp="1"/>
          </p:cNvSpPr>
          <p:nvPr>
            <p:ph type="dt" sz="half" idx="12"/>
          </p:nvPr>
        </p:nvSpPr>
        <p:spPr/>
        <p:txBody>
          <a:bodyPr/>
          <a:lstStyle>
            <a:lvl1pPr>
              <a:defRPr/>
            </a:lvl1pPr>
          </a:lstStyle>
          <a:p>
            <a:endParaRPr lang="ru-RU"/>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7813"/>
            <a:ext cx="2057400" cy="585311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7813"/>
            <a:ext cx="6019800" cy="585311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ижний колонтитул 3"/>
          <p:cNvSpPr>
            <a:spLocks noGrp="1"/>
          </p:cNvSpPr>
          <p:nvPr>
            <p:ph type="ftr" sz="quarter" idx="10"/>
          </p:nvPr>
        </p:nvSpPr>
        <p:spPr/>
        <p:txBody>
          <a:bodyPr/>
          <a:lstStyle>
            <a:lvl1pPr>
              <a:defRPr/>
            </a:lvl1pPr>
          </a:lstStyle>
          <a:p>
            <a:endParaRPr lang="ru-RU"/>
          </a:p>
        </p:txBody>
      </p:sp>
      <p:sp>
        <p:nvSpPr>
          <p:cNvPr id="5" name="Номер слайда 4"/>
          <p:cNvSpPr>
            <a:spLocks noGrp="1"/>
          </p:cNvSpPr>
          <p:nvPr>
            <p:ph type="sldNum" sz="quarter" idx="11"/>
          </p:nvPr>
        </p:nvSpPr>
        <p:spPr/>
        <p:txBody>
          <a:bodyPr/>
          <a:lstStyle>
            <a:lvl1pPr>
              <a:defRPr/>
            </a:lvl1pPr>
          </a:lstStyle>
          <a:p>
            <a:fld id="{1F019A2C-FACE-4B57-861B-8EFD6E20BFFF}" type="slidenum">
              <a:rPr lang="ru-RU"/>
              <a:pPr/>
              <a:t>‹#›</a:t>
            </a:fld>
            <a:endParaRPr lang="ru-RU"/>
          </a:p>
        </p:txBody>
      </p:sp>
      <p:sp>
        <p:nvSpPr>
          <p:cNvPr id="6" name="Дата 5"/>
          <p:cNvSpPr>
            <a:spLocks noGrp="1"/>
          </p:cNvSpPr>
          <p:nvPr>
            <p:ph type="dt" sz="half" idx="12"/>
          </p:nvPr>
        </p:nvSpPr>
        <p:spPr/>
        <p:txBody>
          <a:bodyPr/>
          <a:lstStyle>
            <a:lvl1pPr>
              <a:defRPr/>
            </a:lvl1pPr>
          </a:lstStyle>
          <a:p>
            <a:endParaRPr lang="ru-RU"/>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30050" name="Rectangle 2"/>
          <p:cNvSpPr>
            <a:spLocks noGrp="1" noChangeArrowheads="1"/>
          </p:cNvSpPr>
          <p:nvPr>
            <p:ph type="ctrTitle"/>
          </p:nvPr>
        </p:nvSpPr>
        <p:spPr>
          <a:xfrm>
            <a:off x="685800" y="990600"/>
            <a:ext cx="7772400" cy="1371600"/>
          </a:xfrm>
        </p:spPr>
        <p:txBody>
          <a:bodyPr/>
          <a:lstStyle>
            <a:lvl1pPr>
              <a:defRPr sz="4000"/>
            </a:lvl1pPr>
          </a:lstStyle>
          <a:p>
            <a:r>
              <a:rPr lang="ru-RU"/>
              <a:t>Образец заголовка</a:t>
            </a:r>
          </a:p>
        </p:txBody>
      </p:sp>
      <p:sp>
        <p:nvSpPr>
          <p:cNvPr id="130051" name="Rectangle 3"/>
          <p:cNvSpPr>
            <a:spLocks noGrp="1" noChangeArrowheads="1"/>
          </p:cNvSpPr>
          <p:nvPr>
            <p:ph type="subTitle" idx="1"/>
          </p:nvPr>
        </p:nvSpPr>
        <p:spPr>
          <a:xfrm>
            <a:off x="1447800" y="3429000"/>
            <a:ext cx="7010400" cy="1600200"/>
          </a:xfrm>
        </p:spPr>
        <p:txBody>
          <a:bodyPr/>
          <a:lstStyle>
            <a:lvl1pPr marL="0" indent="0">
              <a:buFont typeface="Wingdings" pitchFamily="2" charset="2"/>
              <a:buNone/>
              <a:defRPr sz="2800"/>
            </a:lvl1pPr>
          </a:lstStyle>
          <a:p>
            <a:r>
              <a:rPr lang="ru-RU"/>
              <a:t>Образец подзаголовка</a:t>
            </a:r>
          </a:p>
        </p:txBody>
      </p:sp>
      <p:sp>
        <p:nvSpPr>
          <p:cNvPr id="130052" name="Rectangle 4"/>
          <p:cNvSpPr>
            <a:spLocks noGrp="1" noChangeArrowheads="1"/>
          </p:cNvSpPr>
          <p:nvPr>
            <p:ph type="dt" sz="half" idx="2"/>
          </p:nvPr>
        </p:nvSpPr>
        <p:spPr>
          <a:xfrm>
            <a:off x="685800" y="6248400"/>
            <a:ext cx="1905000" cy="457200"/>
          </a:xfrm>
        </p:spPr>
        <p:txBody>
          <a:bodyPr/>
          <a:lstStyle>
            <a:lvl1pPr>
              <a:defRPr/>
            </a:lvl1pPr>
          </a:lstStyle>
          <a:p>
            <a:endParaRPr lang="ru-RU"/>
          </a:p>
        </p:txBody>
      </p:sp>
      <p:sp>
        <p:nvSpPr>
          <p:cNvPr id="130053" name="Rectangle 5"/>
          <p:cNvSpPr>
            <a:spLocks noGrp="1" noChangeArrowheads="1"/>
          </p:cNvSpPr>
          <p:nvPr>
            <p:ph type="ftr" sz="quarter" idx="3"/>
          </p:nvPr>
        </p:nvSpPr>
        <p:spPr>
          <a:xfrm>
            <a:off x="3124200" y="6248400"/>
            <a:ext cx="2895600" cy="457200"/>
          </a:xfrm>
        </p:spPr>
        <p:txBody>
          <a:bodyPr/>
          <a:lstStyle>
            <a:lvl1pPr>
              <a:defRPr/>
            </a:lvl1pPr>
          </a:lstStyle>
          <a:p>
            <a:endParaRPr lang="ru-RU"/>
          </a:p>
        </p:txBody>
      </p:sp>
      <p:sp>
        <p:nvSpPr>
          <p:cNvPr id="130054" name="Rectangle 6"/>
          <p:cNvSpPr>
            <a:spLocks noGrp="1" noChangeArrowheads="1"/>
          </p:cNvSpPr>
          <p:nvPr>
            <p:ph type="sldNum" sz="quarter" idx="4"/>
          </p:nvPr>
        </p:nvSpPr>
        <p:spPr>
          <a:xfrm>
            <a:off x="6553200" y="6248400"/>
            <a:ext cx="1905000" cy="457200"/>
          </a:xfrm>
        </p:spPr>
        <p:txBody>
          <a:bodyPr/>
          <a:lstStyle>
            <a:lvl1pPr>
              <a:defRPr/>
            </a:lvl1pPr>
          </a:lstStyle>
          <a:p>
            <a:fld id="{399E78A1-B964-48BB-B5D0-CFB7E41D5A1C}" type="slidenum">
              <a:rPr lang="ru-RU"/>
              <a:pPr/>
              <a:t>‹#›</a:t>
            </a:fld>
            <a:endParaRPr lang="ru-RU"/>
          </a:p>
        </p:txBody>
      </p:sp>
      <p:sp>
        <p:nvSpPr>
          <p:cNvPr id="130055" name="AutoShape 7"/>
          <p:cNvSpPr>
            <a:spLocks noChangeArrowheads="1"/>
          </p:cNvSpPr>
          <p:nvPr/>
        </p:nvSpPr>
        <p:spPr bwMode="auto">
          <a:xfrm>
            <a:off x="685800" y="2393950"/>
            <a:ext cx="7772400" cy="109538"/>
          </a:xfrm>
          <a:custGeom>
            <a:avLst/>
            <a:gdLst>
              <a:gd name="G0" fmla="+- 618 0 0"/>
            </a:gdLst>
            <a:ahLst/>
            <a:cxnLst>
              <a:cxn ang="0">
                <a:pos x="0" y="0"/>
              </a:cxn>
              <a:cxn ang="0">
                <a:pos x="618" y="0"/>
              </a:cxn>
              <a:cxn ang="0">
                <a:pos x="618" y="1000"/>
              </a:cxn>
              <a:cxn ang="0">
                <a:pos x="0" y="1000"/>
              </a:cxn>
              <a:cxn ang="0">
                <a:pos x="0" y="0"/>
              </a:cxn>
              <a:cxn ang="0">
                <a:pos x="1000" y="0"/>
              </a:cxn>
            </a:cxnLst>
            <a:rect l="0" t="0" r="r" b="b"/>
            <a:pathLst>
              <a:path w="1000" h="1000" stroke="0">
                <a:moveTo>
                  <a:pt x="0" y="0"/>
                </a:moveTo>
                <a:lnTo>
                  <a:pt x="618" y="0"/>
                </a:lnTo>
                <a:lnTo>
                  <a:pt x="618"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ru-RU" sz="2400">
              <a:latin typeface="Times New Roman" pitchFamily="18" charset="0"/>
            </a:endParaRPr>
          </a:p>
        </p:txBody>
      </p:sp>
    </p:spTree>
  </p:cSld>
  <p:clrMapOvr>
    <a:masterClrMapping/>
  </p:clrMapOvr>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8A082948-131C-4A52-AAC4-3FDFCD06CDB4}" type="slidenum">
              <a:rPr lang="ru-RU"/>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8CA55069-B2B5-43FF-BF05-D67FE0E87446}" type="slidenum">
              <a:rPr lang="ru-RU"/>
              <a:pPr/>
              <a:t>‹#›</a:t>
            </a:fld>
            <a:endParaRPr lang="ru-RU"/>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4AF3DF33-726F-4527-B539-8A8E1D79714A}" type="slidenum">
              <a:rPr lang="ru-RU"/>
              <a:pPr/>
              <a:t>‹#›</a:t>
            </a:fld>
            <a:endParaRPr lang="ru-RU"/>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5667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34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C0CA767A-9413-4CC6-A3EF-2C77680B49FC}" type="slidenum">
              <a:rPr lang="ru-RU"/>
              <a:pPr/>
              <a:t>‹#›</a:t>
            </a:fld>
            <a:endParaRPr lang="ru-RU"/>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76C5C62E-8260-4709-8226-9A5CED4E87D1}" type="slidenum">
              <a:rPr lang="ru-RU"/>
              <a:pPr/>
              <a:t>‹#›</a:t>
            </a:fld>
            <a:endParaRPr lang="ru-RU"/>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55043365-F2E0-444F-AD76-AC9F89F76FCF}" type="slidenum">
              <a:rPr lang="ru-RU"/>
              <a:pPr/>
              <a:t>‹#›</a:t>
            </a:fld>
            <a:endParaRPr lang="ru-RU"/>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B8B1AFBF-1938-4F64-8BD8-ADF440A4C63F}" type="slidenum">
              <a:rPr lang="ru-RU"/>
              <a:pPr/>
              <a:t>‹#›</a:t>
            </a:fld>
            <a:endParaRPr lang="ru-RU"/>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38F36F14-0984-4444-82F0-985A70234470}" type="slidenum">
              <a:rPr lang="ru-RU"/>
              <a:pPr/>
              <a:t>‹#›</a:t>
            </a:fld>
            <a:endParaRPr lang="ru-RU"/>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63E0A76B-E520-40DB-9DCA-0D48FCE97769}" type="slidenum">
              <a:rPr lang="ru-RU"/>
              <a:pPr/>
              <a:t>‹#›</a:t>
            </a:fld>
            <a:endParaRPr lang="ru-RU"/>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B3E83960-E74F-4AC5-B877-4A10472460E8}" type="slidenum">
              <a:rPr lang="ru-RU"/>
              <a:pPr/>
              <a:t>‹#›</a:t>
            </a:fld>
            <a:endParaRPr lang="ru-RU"/>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73838" y="304800"/>
            <a:ext cx="2001837" cy="57150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566738" y="304800"/>
            <a:ext cx="5854700" cy="57150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6AE57BCF-89FF-479D-AFE8-CD61C8C3ABB2}" type="slidenum">
              <a:rPr lang="ru-RU"/>
              <a:pPr/>
              <a:t>‹#›</a:t>
            </a:fld>
            <a:endParaRPr lang="ru-RU"/>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37218" name="Rectangle 2"/>
          <p:cNvSpPr>
            <a:spLocks noGrp="1" noChangeArrowheads="1"/>
          </p:cNvSpPr>
          <p:nvPr>
            <p:ph type="ctrTitle"/>
          </p:nvPr>
        </p:nvSpPr>
        <p:spPr>
          <a:xfrm>
            <a:off x="914400" y="1524000"/>
            <a:ext cx="7623175" cy="1752600"/>
          </a:xfrm>
        </p:spPr>
        <p:txBody>
          <a:bodyPr/>
          <a:lstStyle>
            <a:lvl1pPr>
              <a:defRPr sz="5000"/>
            </a:lvl1pPr>
          </a:lstStyle>
          <a:p>
            <a:r>
              <a:rPr lang="ru-RU" altLang="en-US"/>
              <a:t>Образец заголовка</a:t>
            </a:r>
          </a:p>
        </p:txBody>
      </p:sp>
      <p:sp>
        <p:nvSpPr>
          <p:cNvPr id="137219" name="Rectangle 3"/>
          <p:cNvSpPr>
            <a:spLocks noGrp="1" noChangeArrowheads="1"/>
          </p:cNvSpPr>
          <p:nvPr>
            <p:ph type="subTitle" idx="1"/>
          </p:nvPr>
        </p:nvSpPr>
        <p:spPr>
          <a:xfrm>
            <a:off x="1981200" y="3962400"/>
            <a:ext cx="6553200" cy="1752600"/>
          </a:xfrm>
        </p:spPr>
        <p:txBody>
          <a:bodyPr/>
          <a:lstStyle>
            <a:lvl1pPr marL="0" indent="0">
              <a:buFont typeface="Wingdings" pitchFamily="2" charset="2"/>
              <a:buNone/>
              <a:defRPr sz="2800"/>
            </a:lvl1pPr>
          </a:lstStyle>
          <a:p>
            <a:r>
              <a:rPr lang="ru-RU" altLang="en-US"/>
              <a:t>Образец подзаголовка</a:t>
            </a:r>
          </a:p>
        </p:txBody>
      </p:sp>
      <p:sp>
        <p:nvSpPr>
          <p:cNvPr id="137220" name="Rectangle 4"/>
          <p:cNvSpPr>
            <a:spLocks noGrp="1" noChangeArrowheads="1"/>
          </p:cNvSpPr>
          <p:nvPr>
            <p:ph type="dt" sz="half" idx="2"/>
          </p:nvPr>
        </p:nvSpPr>
        <p:spPr/>
        <p:txBody>
          <a:bodyPr/>
          <a:lstStyle>
            <a:lvl1pPr>
              <a:defRPr/>
            </a:lvl1pPr>
          </a:lstStyle>
          <a:p>
            <a:endParaRPr lang="ru-RU" altLang="en-US"/>
          </a:p>
        </p:txBody>
      </p:sp>
      <p:sp>
        <p:nvSpPr>
          <p:cNvPr id="137221" name="Rectangle 5"/>
          <p:cNvSpPr>
            <a:spLocks noGrp="1" noChangeArrowheads="1"/>
          </p:cNvSpPr>
          <p:nvPr>
            <p:ph type="ftr" sz="quarter" idx="3"/>
          </p:nvPr>
        </p:nvSpPr>
        <p:spPr>
          <a:xfrm>
            <a:off x="3124200" y="6243638"/>
            <a:ext cx="2895600" cy="457200"/>
          </a:xfrm>
        </p:spPr>
        <p:txBody>
          <a:bodyPr/>
          <a:lstStyle>
            <a:lvl1pPr>
              <a:defRPr/>
            </a:lvl1pPr>
          </a:lstStyle>
          <a:p>
            <a:endParaRPr lang="ru-RU" altLang="en-US"/>
          </a:p>
        </p:txBody>
      </p:sp>
      <p:sp>
        <p:nvSpPr>
          <p:cNvPr id="137222" name="Rectangle 6"/>
          <p:cNvSpPr>
            <a:spLocks noGrp="1" noChangeArrowheads="1"/>
          </p:cNvSpPr>
          <p:nvPr>
            <p:ph type="sldNum" sz="quarter" idx="4"/>
          </p:nvPr>
        </p:nvSpPr>
        <p:spPr/>
        <p:txBody>
          <a:bodyPr/>
          <a:lstStyle>
            <a:lvl1pPr>
              <a:defRPr/>
            </a:lvl1pPr>
          </a:lstStyle>
          <a:p>
            <a:fld id="{B09640C3-A2D0-4B56-8F77-7F8483F9C017}" type="slidenum">
              <a:rPr lang="ru-RU" altLang="en-US"/>
              <a:pPr/>
              <a:t>‹#›</a:t>
            </a:fld>
            <a:endParaRPr lang="ru-RU" altLang="en-US"/>
          </a:p>
        </p:txBody>
      </p:sp>
      <p:sp>
        <p:nvSpPr>
          <p:cNvPr id="137223" name="Freeform 7"/>
          <p:cNvSpPr>
            <a:spLocks noChangeArrowheads="1"/>
          </p:cNvSpPr>
          <p:nvPr/>
        </p:nvSpPr>
        <p:spPr bwMode="auto">
          <a:xfrm>
            <a:off x="609600" y="1219200"/>
            <a:ext cx="79248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ru-RU"/>
          </a:p>
        </p:txBody>
      </p:sp>
      <p:sp>
        <p:nvSpPr>
          <p:cNvPr id="137224" name="Line 8"/>
          <p:cNvSpPr>
            <a:spLocks noChangeShapeType="1"/>
          </p:cNvSpPr>
          <p:nvPr/>
        </p:nvSpPr>
        <p:spPr bwMode="auto">
          <a:xfrm>
            <a:off x="1981200" y="3962400"/>
            <a:ext cx="6511925" cy="0"/>
          </a:xfrm>
          <a:prstGeom prst="line">
            <a:avLst/>
          </a:prstGeom>
          <a:noFill/>
          <a:ln w="19050">
            <a:solidFill>
              <a:schemeClr val="accent1"/>
            </a:solidFill>
            <a:round/>
            <a:headEnd/>
            <a:tailEnd/>
          </a:ln>
          <a:effectLst/>
        </p:spPr>
        <p:txBody>
          <a:bodyPr/>
          <a:lstStyle/>
          <a:p>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73C51C22-3382-46AF-B5F9-0A986341F884}" type="slidenum">
              <a:rPr lang="ru-RU"/>
              <a:pPr/>
              <a:t>‹#›</a:t>
            </a:fld>
            <a:endParaRPr lang="ru-RU"/>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en-US"/>
          </a:p>
        </p:txBody>
      </p:sp>
      <p:sp>
        <p:nvSpPr>
          <p:cNvPr id="5" name="Нижний колонтитул 4"/>
          <p:cNvSpPr>
            <a:spLocks noGrp="1"/>
          </p:cNvSpPr>
          <p:nvPr>
            <p:ph type="ftr" sz="quarter" idx="11"/>
          </p:nvPr>
        </p:nvSpPr>
        <p:spPr/>
        <p:txBody>
          <a:bodyPr/>
          <a:lstStyle>
            <a:lvl1pPr>
              <a:defRPr/>
            </a:lvl1pPr>
          </a:lstStyle>
          <a:p>
            <a:endParaRPr lang="ru-RU" altLang="en-US"/>
          </a:p>
        </p:txBody>
      </p:sp>
      <p:sp>
        <p:nvSpPr>
          <p:cNvPr id="6" name="Номер слайда 5"/>
          <p:cNvSpPr>
            <a:spLocks noGrp="1"/>
          </p:cNvSpPr>
          <p:nvPr>
            <p:ph type="sldNum" sz="quarter" idx="12"/>
          </p:nvPr>
        </p:nvSpPr>
        <p:spPr/>
        <p:txBody>
          <a:bodyPr/>
          <a:lstStyle>
            <a:lvl1pPr>
              <a:defRPr/>
            </a:lvl1pPr>
          </a:lstStyle>
          <a:p>
            <a:fld id="{CDA1DA41-C51C-4FE9-9959-3D9238A998A1}" type="slidenum">
              <a:rPr lang="ru-RU" altLang="en-US"/>
              <a:pPr/>
              <a:t>‹#›</a:t>
            </a:fld>
            <a:endParaRPr lang="ru-RU" altLang="en-US"/>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ltLang="en-US"/>
          </a:p>
        </p:txBody>
      </p:sp>
      <p:sp>
        <p:nvSpPr>
          <p:cNvPr id="5" name="Нижний колонтитул 4"/>
          <p:cNvSpPr>
            <a:spLocks noGrp="1"/>
          </p:cNvSpPr>
          <p:nvPr>
            <p:ph type="ftr" sz="quarter" idx="11"/>
          </p:nvPr>
        </p:nvSpPr>
        <p:spPr/>
        <p:txBody>
          <a:bodyPr/>
          <a:lstStyle>
            <a:lvl1pPr>
              <a:defRPr/>
            </a:lvl1pPr>
          </a:lstStyle>
          <a:p>
            <a:endParaRPr lang="ru-RU" altLang="en-US"/>
          </a:p>
        </p:txBody>
      </p:sp>
      <p:sp>
        <p:nvSpPr>
          <p:cNvPr id="6" name="Номер слайда 5"/>
          <p:cNvSpPr>
            <a:spLocks noGrp="1"/>
          </p:cNvSpPr>
          <p:nvPr>
            <p:ph type="sldNum" sz="quarter" idx="12"/>
          </p:nvPr>
        </p:nvSpPr>
        <p:spPr/>
        <p:txBody>
          <a:bodyPr/>
          <a:lstStyle>
            <a:lvl1pPr>
              <a:defRPr/>
            </a:lvl1pPr>
          </a:lstStyle>
          <a:p>
            <a:fld id="{3D5C9289-7113-4B06-B903-DFB94352B10C}" type="slidenum">
              <a:rPr lang="ru-RU" altLang="en-US"/>
              <a:pPr/>
              <a:t>‹#›</a:t>
            </a:fld>
            <a:endParaRPr lang="ru-RU" altLang="en-US"/>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ltLang="en-US"/>
          </a:p>
        </p:txBody>
      </p:sp>
      <p:sp>
        <p:nvSpPr>
          <p:cNvPr id="6" name="Нижний колонтитул 5"/>
          <p:cNvSpPr>
            <a:spLocks noGrp="1"/>
          </p:cNvSpPr>
          <p:nvPr>
            <p:ph type="ftr" sz="quarter" idx="11"/>
          </p:nvPr>
        </p:nvSpPr>
        <p:spPr/>
        <p:txBody>
          <a:bodyPr/>
          <a:lstStyle>
            <a:lvl1pPr>
              <a:defRPr/>
            </a:lvl1pPr>
          </a:lstStyle>
          <a:p>
            <a:endParaRPr lang="ru-RU" altLang="en-US"/>
          </a:p>
        </p:txBody>
      </p:sp>
      <p:sp>
        <p:nvSpPr>
          <p:cNvPr id="7" name="Номер слайда 6"/>
          <p:cNvSpPr>
            <a:spLocks noGrp="1"/>
          </p:cNvSpPr>
          <p:nvPr>
            <p:ph type="sldNum" sz="quarter" idx="12"/>
          </p:nvPr>
        </p:nvSpPr>
        <p:spPr/>
        <p:txBody>
          <a:bodyPr/>
          <a:lstStyle>
            <a:lvl1pPr>
              <a:defRPr/>
            </a:lvl1pPr>
          </a:lstStyle>
          <a:p>
            <a:fld id="{4156E317-5B9E-4B56-8D55-7B22688A2C90}" type="slidenum">
              <a:rPr lang="ru-RU" altLang="en-US"/>
              <a:pPr/>
              <a:t>‹#›</a:t>
            </a:fld>
            <a:endParaRPr lang="ru-RU" altLang="en-US"/>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ltLang="en-US"/>
          </a:p>
        </p:txBody>
      </p:sp>
      <p:sp>
        <p:nvSpPr>
          <p:cNvPr id="8" name="Нижний колонтитул 7"/>
          <p:cNvSpPr>
            <a:spLocks noGrp="1"/>
          </p:cNvSpPr>
          <p:nvPr>
            <p:ph type="ftr" sz="quarter" idx="11"/>
          </p:nvPr>
        </p:nvSpPr>
        <p:spPr/>
        <p:txBody>
          <a:bodyPr/>
          <a:lstStyle>
            <a:lvl1pPr>
              <a:defRPr/>
            </a:lvl1pPr>
          </a:lstStyle>
          <a:p>
            <a:endParaRPr lang="ru-RU" altLang="en-US"/>
          </a:p>
        </p:txBody>
      </p:sp>
      <p:sp>
        <p:nvSpPr>
          <p:cNvPr id="9" name="Номер слайда 8"/>
          <p:cNvSpPr>
            <a:spLocks noGrp="1"/>
          </p:cNvSpPr>
          <p:nvPr>
            <p:ph type="sldNum" sz="quarter" idx="12"/>
          </p:nvPr>
        </p:nvSpPr>
        <p:spPr/>
        <p:txBody>
          <a:bodyPr/>
          <a:lstStyle>
            <a:lvl1pPr>
              <a:defRPr/>
            </a:lvl1pPr>
          </a:lstStyle>
          <a:p>
            <a:fld id="{13AEBCA2-F3AC-4AFE-A5F0-691C23197F81}" type="slidenum">
              <a:rPr lang="ru-RU" altLang="en-US"/>
              <a:pPr/>
              <a:t>‹#›</a:t>
            </a:fld>
            <a:endParaRPr lang="ru-RU" altLang="en-US"/>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ltLang="en-US"/>
          </a:p>
        </p:txBody>
      </p:sp>
      <p:sp>
        <p:nvSpPr>
          <p:cNvPr id="4" name="Нижний колонтитул 3"/>
          <p:cNvSpPr>
            <a:spLocks noGrp="1"/>
          </p:cNvSpPr>
          <p:nvPr>
            <p:ph type="ftr" sz="quarter" idx="11"/>
          </p:nvPr>
        </p:nvSpPr>
        <p:spPr/>
        <p:txBody>
          <a:bodyPr/>
          <a:lstStyle>
            <a:lvl1pPr>
              <a:defRPr/>
            </a:lvl1pPr>
          </a:lstStyle>
          <a:p>
            <a:endParaRPr lang="ru-RU" altLang="en-US"/>
          </a:p>
        </p:txBody>
      </p:sp>
      <p:sp>
        <p:nvSpPr>
          <p:cNvPr id="5" name="Номер слайда 4"/>
          <p:cNvSpPr>
            <a:spLocks noGrp="1"/>
          </p:cNvSpPr>
          <p:nvPr>
            <p:ph type="sldNum" sz="quarter" idx="12"/>
          </p:nvPr>
        </p:nvSpPr>
        <p:spPr/>
        <p:txBody>
          <a:bodyPr/>
          <a:lstStyle>
            <a:lvl1pPr>
              <a:defRPr/>
            </a:lvl1pPr>
          </a:lstStyle>
          <a:p>
            <a:fld id="{E2C0CA5A-069F-4CB7-957F-E2EF00C6A09A}" type="slidenum">
              <a:rPr lang="ru-RU" altLang="en-US"/>
              <a:pPr/>
              <a:t>‹#›</a:t>
            </a:fld>
            <a:endParaRPr lang="ru-RU" altLang="en-US"/>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ltLang="en-US"/>
          </a:p>
        </p:txBody>
      </p:sp>
      <p:sp>
        <p:nvSpPr>
          <p:cNvPr id="3" name="Нижний колонтитул 2"/>
          <p:cNvSpPr>
            <a:spLocks noGrp="1"/>
          </p:cNvSpPr>
          <p:nvPr>
            <p:ph type="ftr" sz="quarter" idx="11"/>
          </p:nvPr>
        </p:nvSpPr>
        <p:spPr/>
        <p:txBody>
          <a:bodyPr/>
          <a:lstStyle>
            <a:lvl1pPr>
              <a:defRPr/>
            </a:lvl1pPr>
          </a:lstStyle>
          <a:p>
            <a:endParaRPr lang="ru-RU" altLang="en-US"/>
          </a:p>
        </p:txBody>
      </p:sp>
      <p:sp>
        <p:nvSpPr>
          <p:cNvPr id="4" name="Номер слайда 3"/>
          <p:cNvSpPr>
            <a:spLocks noGrp="1"/>
          </p:cNvSpPr>
          <p:nvPr>
            <p:ph type="sldNum" sz="quarter" idx="12"/>
          </p:nvPr>
        </p:nvSpPr>
        <p:spPr/>
        <p:txBody>
          <a:bodyPr/>
          <a:lstStyle>
            <a:lvl1pPr>
              <a:defRPr/>
            </a:lvl1pPr>
          </a:lstStyle>
          <a:p>
            <a:fld id="{73BABFB7-3D67-4975-89FE-867B8304741C}" type="slidenum">
              <a:rPr lang="ru-RU" altLang="en-US"/>
              <a:pPr/>
              <a:t>‹#›</a:t>
            </a:fld>
            <a:endParaRPr lang="ru-RU" altLang="en-US"/>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ltLang="en-US"/>
          </a:p>
        </p:txBody>
      </p:sp>
      <p:sp>
        <p:nvSpPr>
          <p:cNvPr id="6" name="Нижний колонтитул 5"/>
          <p:cNvSpPr>
            <a:spLocks noGrp="1"/>
          </p:cNvSpPr>
          <p:nvPr>
            <p:ph type="ftr" sz="quarter" idx="11"/>
          </p:nvPr>
        </p:nvSpPr>
        <p:spPr/>
        <p:txBody>
          <a:bodyPr/>
          <a:lstStyle>
            <a:lvl1pPr>
              <a:defRPr/>
            </a:lvl1pPr>
          </a:lstStyle>
          <a:p>
            <a:endParaRPr lang="ru-RU" altLang="en-US"/>
          </a:p>
        </p:txBody>
      </p:sp>
      <p:sp>
        <p:nvSpPr>
          <p:cNvPr id="7" name="Номер слайда 6"/>
          <p:cNvSpPr>
            <a:spLocks noGrp="1"/>
          </p:cNvSpPr>
          <p:nvPr>
            <p:ph type="sldNum" sz="quarter" idx="12"/>
          </p:nvPr>
        </p:nvSpPr>
        <p:spPr/>
        <p:txBody>
          <a:bodyPr/>
          <a:lstStyle>
            <a:lvl1pPr>
              <a:defRPr/>
            </a:lvl1pPr>
          </a:lstStyle>
          <a:p>
            <a:fld id="{A2C289DC-9E6B-4285-BC59-468AAB9D1FB8}" type="slidenum">
              <a:rPr lang="ru-RU" altLang="en-US"/>
              <a:pPr/>
              <a:t>‹#›</a:t>
            </a:fld>
            <a:endParaRPr lang="ru-RU" altLang="en-US"/>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ltLang="en-US"/>
          </a:p>
        </p:txBody>
      </p:sp>
      <p:sp>
        <p:nvSpPr>
          <p:cNvPr id="6" name="Нижний колонтитул 5"/>
          <p:cNvSpPr>
            <a:spLocks noGrp="1"/>
          </p:cNvSpPr>
          <p:nvPr>
            <p:ph type="ftr" sz="quarter" idx="11"/>
          </p:nvPr>
        </p:nvSpPr>
        <p:spPr/>
        <p:txBody>
          <a:bodyPr/>
          <a:lstStyle>
            <a:lvl1pPr>
              <a:defRPr/>
            </a:lvl1pPr>
          </a:lstStyle>
          <a:p>
            <a:endParaRPr lang="ru-RU" altLang="en-US"/>
          </a:p>
        </p:txBody>
      </p:sp>
      <p:sp>
        <p:nvSpPr>
          <p:cNvPr id="7" name="Номер слайда 6"/>
          <p:cNvSpPr>
            <a:spLocks noGrp="1"/>
          </p:cNvSpPr>
          <p:nvPr>
            <p:ph type="sldNum" sz="quarter" idx="12"/>
          </p:nvPr>
        </p:nvSpPr>
        <p:spPr/>
        <p:txBody>
          <a:bodyPr/>
          <a:lstStyle>
            <a:lvl1pPr>
              <a:defRPr/>
            </a:lvl1pPr>
          </a:lstStyle>
          <a:p>
            <a:fld id="{246D5583-CA07-4689-B2D8-F1A5799988FF}" type="slidenum">
              <a:rPr lang="ru-RU" altLang="en-US"/>
              <a:pPr/>
              <a:t>‹#›</a:t>
            </a:fld>
            <a:endParaRPr lang="ru-RU" altLang="en-US"/>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en-US"/>
          </a:p>
        </p:txBody>
      </p:sp>
      <p:sp>
        <p:nvSpPr>
          <p:cNvPr id="5" name="Нижний колонтитул 4"/>
          <p:cNvSpPr>
            <a:spLocks noGrp="1"/>
          </p:cNvSpPr>
          <p:nvPr>
            <p:ph type="ftr" sz="quarter" idx="11"/>
          </p:nvPr>
        </p:nvSpPr>
        <p:spPr/>
        <p:txBody>
          <a:bodyPr/>
          <a:lstStyle>
            <a:lvl1pPr>
              <a:defRPr/>
            </a:lvl1pPr>
          </a:lstStyle>
          <a:p>
            <a:endParaRPr lang="ru-RU" altLang="en-US"/>
          </a:p>
        </p:txBody>
      </p:sp>
      <p:sp>
        <p:nvSpPr>
          <p:cNvPr id="6" name="Номер слайда 5"/>
          <p:cNvSpPr>
            <a:spLocks noGrp="1"/>
          </p:cNvSpPr>
          <p:nvPr>
            <p:ph type="sldNum" sz="quarter" idx="12"/>
          </p:nvPr>
        </p:nvSpPr>
        <p:spPr/>
        <p:txBody>
          <a:bodyPr/>
          <a:lstStyle>
            <a:lvl1pPr>
              <a:defRPr/>
            </a:lvl1pPr>
          </a:lstStyle>
          <a:p>
            <a:fld id="{3576A9E8-DEE1-4DB6-AED2-844D4923EE30}" type="slidenum">
              <a:rPr lang="ru-RU" altLang="en-US"/>
              <a:pPr/>
              <a:t>‹#›</a:t>
            </a:fld>
            <a:endParaRPr lang="ru-RU" altLang="en-US"/>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7813"/>
            <a:ext cx="2057400" cy="585311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7813"/>
            <a:ext cx="6019800" cy="585311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en-US"/>
          </a:p>
        </p:txBody>
      </p:sp>
      <p:sp>
        <p:nvSpPr>
          <p:cNvPr id="5" name="Нижний колонтитул 4"/>
          <p:cNvSpPr>
            <a:spLocks noGrp="1"/>
          </p:cNvSpPr>
          <p:nvPr>
            <p:ph type="ftr" sz="quarter" idx="11"/>
          </p:nvPr>
        </p:nvSpPr>
        <p:spPr/>
        <p:txBody>
          <a:bodyPr/>
          <a:lstStyle>
            <a:lvl1pPr>
              <a:defRPr/>
            </a:lvl1pPr>
          </a:lstStyle>
          <a:p>
            <a:endParaRPr lang="ru-RU" altLang="en-US"/>
          </a:p>
        </p:txBody>
      </p:sp>
      <p:sp>
        <p:nvSpPr>
          <p:cNvPr id="6" name="Номер слайда 5"/>
          <p:cNvSpPr>
            <a:spLocks noGrp="1"/>
          </p:cNvSpPr>
          <p:nvPr>
            <p:ph type="sldNum" sz="quarter" idx="12"/>
          </p:nvPr>
        </p:nvSpPr>
        <p:spPr/>
        <p:txBody>
          <a:bodyPr/>
          <a:lstStyle>
            <a:lvl1pPr>
              <a:defRPr/>
            </a:lvl1pPr>
          </a:lstStyle>
          <a:p>
            <a:fld id="{49D44DAB-7C4D-415B-9D4A-D7E7C6F4820F}" type="slidenum">
              <a:rPr lang="ru-RU" altLang="en-US"/>
              <a:pPr/>
              <a:t>‹#›</a:t>
            </a:fld>
            <a:endParaRPr lang="ru-RU"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7106" name="Group 2"/>
          <p:cNvGrpSpPr>
            <a:grpSpLocks/>
          </p:cNvGrpSpPr>
          <p:nvPr/>
        </p:nvGrpSpPr>
        <p:grpSpPr bwMode="auto">
          <a:xfrm>
            <a:off x="1071563" y="304800"/>
            <a:ext cx="7615237" cy="1106488"/>
            <a:chOff x="675" y="192"/>
            <a:chExt cx="4797" cy="697"/>
          </a:xfrm>
        </p:grpSpPr>
        <p:sp>
          <p:nvSpPr>
            <p:cNvPr id="47107" name="Oval 3"/>
            <p:cNvSpPr>
              <a:spLocks noChangeArrowheads="1"/>
            </p:cNvSpPr>
            <p:nvPr/>
          </p:nvSpPr>
          <p:spPr bwMode="hidden">
            <a:xfrm flipH="1">
              <a:off x="3067" y="192"/>
              <a:ext cx="696" cy="696"/>
            </a:xfrm>
            <a:prstGeom prst="ellipse">
              <a:avLst/>
            </a:prstGeom>
            <a:solidFill>
              <a:schemeClr val="accent2"/>
            </a:solidFill>
            <a:ln w="28575">
              <a:noFill/>
              <a:round/>
              <a:headEnd/>
              <a:tailEnd/>
            </a:ln>
            <a:effectLst/>
          </p:spPr>
          <p:txBody>
            <a:bodyPr wrap="none" anchor="ctr"/>
            <a:lstStyle/>
            <a:p>
              <a:pPr algn="ctr"/>
              <a:endParaRPr lang="ru-RU" sz="2400">
                <a:latin typeface="Times New Roman" pitchFamily="18" charset="0"/>
              </a:endParaRPr>
            </a:p>
          </p:txBody>
        </p:sp>
        <p:sp>
          <p:nvSpPr>
            <p:cNvPr id="47108" name="Oval 4"/>
            <p:cNvSpPr>
              <a:spLocks noChangeArrowheads="1"/>
            </p:cNvSpPr>
            <p:nvPr/>
          </p:nvSpPr>
          <p:spPr bwMode="hidden">
            <a:xfrm flipH="1">
              <a:off x="4777" y="192"/>
              <a:ext cx="695" cy="696"/>
            </a:xfrm>
            <a:prstGeom prst="ellipse">
              <a:avLst/>
            </a:prstGeom>
            <a:solidFill>
              <a:schemeClr val="accent2"/>
            </a:solidFill>
            <a:ln w="28575">
              <a:noFill/>
              <a:round/>
              <a:headEnd/>
              <a:tailEnd/>
            </a:ln>
            <a:effectLst/>
          </p:spPr>
          <p:txBody>
            <a:bodyPr wrap="none" anchor="ctr"/>
            <a:lstStyle/>
            <a:p>
              <a:pPr algn="ctr"/>
              <a:endParaRPr lang="ru-RU" sz="2400">
                <a:latin typeface="Times New Roman" pitchFamily="18" charset="0"/>
              </a:endParaRPr>
            </a:p>
          </p:txBody>
        </p:sp>
        <p:sp>
          <p:nvSpPr>
            <p:cNvPr id="47109" name="Oval 5"/>
            <p:cNvSpPr>
              <a:spLocks noChangeArrowheads="1"/>
            </p:cNvSpPr>
            <p:nvPr/>
          </p:nvSpPr>
          <p:spPr bwMode="hidden">
            <a:xfrm flipH="1">
              <a:off x="675" y="193"/>
              <a:ext cx="695" cy="696"/>
            </a:xfrm>
            <a:prstGeom prst="ellipse">
              <a:avLst/>
            </a:prstGeom>
            <a:solidFill>
              <a:schemeClr val="accent2"/>
            </a:solidFill>
            <a:ln w="28575">
              <a:noFill/>
              <a:round/>
              <a:headEnd/>
              <a:tailEnd/>
            </a:ln>
            <a:effectLst/>
          </p:spPr>
          <p:txBody>
            <a:bodyPr wrap="none" anchor="ctr"/>
            <a:lstStyle/>
            <a:p>
              <a:pPr algn="ctr"/>
              <a:endParaRPr lang="ru-RU" sz="2400">
                <a:latin typeface="Times New Roman" pitchFamily="18" charset="0"/>
              </a:endParaRPr>
            </a:p>
          </p:txBody>
        </p:sp>
        <p:sp>
          <p:nvSpPr>
            <p:cNvPr id="47110" name="Oval 6"/>
            <p:cNvSpPr>
              <a:spLocks noChangeArrowheads="1"/>
            </p:cNvSpPr>
            <p:nvPr/>
          </p:nvSpPr>
          <p:spPr bwMode="hidden">
            <a:xfrm flipH="1">
              <a:off x="3984" y="192"/>
              <a:ext cx="695" cy="696"/>
            </a:xfrm>
            <a:prstGeom prst="ellipse">
              <a:avLst/>
            </a:prstGeom>
            <a:noFill/>
            <a:ln w="28575">
              <a:solidFill>
                <a:schemeClr val="accent2"/>
              </a:solidFill>
              <a:round/>
              <a:headEnd/>
              <a:tailEnd/>
            </a:ln>
            <a:effectLst/>
          </p:spPr>
          <p:txBody>
            <a:bodyPr wrap="none" anchor="ctr"/>
            <a:lstStyle/>
            <a:p>
              <a:pPr algn="ctr"/>
              <a:endParaRPr lang="ru-RU" sz="2400">
                <a:latin typeface="Times New Roman" pitchFamily="18" charset="0"/>
              </a:endParaRPr>
            </a:p>
          </p:txBody>
        </p:sp>
        <p:sp>
          <p:nvSpPr>
            <p:cNvPr id="47111" name="Oval 7"/>
            <p:cNvSpPr>
              <a:spLocks noChangeArrowheads="1"/>
            </p:cNvSpPr>
            <p:nvPr/>
          </p:nvSpPr>
          <p:spPr bwMode="hidden">
            <a:xfrm flipH="1">
              <a:off x="1486" y="192"/>
              <a:ext cx="695" cy="696"/>
            </a:xfrm>
            <a:prstGeom prst="ellipse">
              <a:avLst/>
            </a:prstGeom>
            <a:noFill/>
            <a:ln w="28575">
              <a:solidFill>
                <a:schemeClr val="accent2"/>
              </a:solidFill>
              <a:round/>
              <a:headEnd/>
              <a:tailEnd/>
            </a:ln>
            <a:effectLst/>
          </p:spPr>
          <p:txBody>
            <a:bodyPr wrap="none" anchor="ctr"/>
            <a:lstStyle/>
            <a:p>
              <a:pPr algn="ctr"/>
              <a:endParaRPr lang="ru-RU" sz="2400">
                <a:latin typeface="Times New Roman" pitchFamily="18" charset="0"/>
              </a:endParaRPr>
            </a:p>
          </p:txBody>
        </p:sp>
      </p:grpSp>
      <p:sp>
        <p:nvSpPr>
          <p:cNvPr id="47112" name="Rectangle 8"/>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7113" name="Rectangle 9"/>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atin typeface="+mn-lt"/>
              </a:defRPr>
            </a:lvl1pPr>
          </a:lstStyle>
          <a:p>
            <a:endParaRPr lang="ru-RU"/>
          </a:p>
        </p:txBody>
      </p:sp>
      <p:sp>
        <p:nvSpPr>
          <p:cNvPr id="47114" name="Rectangle 1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atin typeface="+mn-lt"/>
              </a:defRPr>
            </a:lvl1pPr>
          </a:lstStyle>
          <a:p>
            <a:endParaRPr lang="ru-RU"/>
          </a:p>
        </p:txBody>
      </p:sp>
      <p:sp>
        <p:nvSpPr>
          <p:cNvPr id="47115" name="Rectangle 11"/>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atin typeface="+mn-lt"/>
              </a:defRPr>
            </a:lvl1pPr>
          </a:lstStyle>
          <a:p>
            <a:fld id="{C97473D4-0C72-4CA3-AEF1-79F0F9D2A40F}" type="slidenum">
              <a:rPr lang="ru-RU"/>
              <a:pPr/>
              <a:t>‹#›</a:t>
            </a:fld>
            <a:endParaRPr lang="ru-RU"/>
          </a:p>
        </p:txBody>
      </p:sp>
      <p:sp>
        <p:nvSpPr>
          <p:cNvPr id="47116" name="Rectangle 1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Tree>
  </p:cSld>
  <p:clrMap bg1="lt1" tx1="dk1" bg2="lt2" tx2="dk2" accent1="accent1" accent2="accent2" accent3="accent3" accent4="accent4" accent5="accent5" accent6="accent6" hlink="hlink" folHlink="folHlink"/>
  <p:sldLayoutIdLst>
    <p:sldLayoutId id="2147483687"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iming>
    <p:tnLst>
      <p:par>
        <p:cTn id="1" dur="indefinite" restart="never" nodeType="tmRoot"/>
      </p:par>
    </p:tnLst>
  </p:timing>
  <p:txStyles>
    <p:title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Arial" charset="0"/>
        </a:defRPr>
      </a:lvl2pPr>
      <a:lvl3pPr algn="l" rtl="0" fontAlgn="base">
        <a:spcBef>
          <a:spcPct val="0"/>
        </a:spcBef>
        <a:spcAft>
          <a:spcPct val="0"/>
        </a:spcAft>
        <a:defRPr sz="3800">
          <a:solidFill>
            <a:schemeClr val="tx2"/>
          </a:solidFill>
          <a:latin typeface="Arial" charset="0"/>
        </a:defRPr>
      </a:lvl3pPr>
      <a:lvl4pPr algn="l" rtl="0" fontAlgn="base">
        <a:spcBef>
          <a:spcPct val="0"/>
        </a:spcBef>
        <a:spcAft>
          <a:spcPct val="0"/>
        </a:spcAft>
        <a:defRPr sz="3800">
          <a:solidFill>
            <a:schemeClr val="tx2"/>
          </a:solidFill>
          <a:latin typeface="Arial" charset="0"/>
        </a:defRPr>
      </a:lvl4pPr>
      <a:lvl5pPr algn="l" rtl="0" fontAlgn="base">
        <a:spcBef>
          <a:spcPct val="0"/>
        </a:spcBef>
        <a:spcAft>
          <a:spcPct val="0"/>
        </a:spcAft>
        <a:defRPr sz="3800">
          <a:solidFill>
            <a:schemeClr val="tx2"/>
          </a:solidFill>
          <a:latin typeface="Arial" charset="0"/>
        </a:defRPr>
      </a:lvl5pPr>
      <a:lvl6pPr marL="457200" algn="l" rtl="0" fontAlgn="base">
        <a:spcBef>
          <a:spcPct val="0"/>
        </a:spcBef>
        <a:spcAft>
          <a:spcPct val="0"/>
        </a:spcAft>
        <a:defRPr sz="3800">
          <a:solidFill>
            <a:schemeClr val="tx2"/>
          </a:solidFill>
          <a:latin typeface="Arial" charset="0"/>
        </a:defRPr>
      </a:lvl6pPr>
      <a:lvl7pPr marL="914400" algn="l" rtl="0" fontAlgn="base">
        <a:spcBef>
          <a:spcPct val="0"/>
        </a:spcBef>
        <a:spcAft>
          <a:spcPct val="0"/>
        </a:spcAft>
        <a:defRPr sz="3800">
          <a:solidFill>
            <a:schemeClr val="tx2"/>
          </a:solidFill>
          <a:latin typeface="Arial" charset="0"/>
        </a:defRPr>
      </a:lvl7pPr>
      <a:lvl8pPr marL="1371600" algn="l" rtl="0" fontAlgn="base">
        <a:spcBef>
          <a:spcPct val="0"/>
        </a:spcBef>
        <a:spcAft>
          <a:spcPct val="0"/>
        </a:spcAft>
        <a:defRPr sz="3800">
          <a:solidFill>
            <a:schemeClr val="tx2"/>
          </a:solidFill>
          <a:latin typeface="Arial" charset="0"/>
        </a:defRPr>
      </a:lvl8pPr>
      <a:lvl9pPr marL="1828800" algn="l" rtl="0" fontAlgn="base">
        <a:spcBef>
          <a:spcPct val="0"/>
        </a:spcBef>
        <a:spcAft>
          <a:spcPct val="0"/>
        </a:spcAft>
        <a:defRPr sz="3800">
          <a:solidFill>
            <a:schemeClr val="tx2"/>
          </a:solidFill>
          <a:latin typeface="Arial" charset="0"/>
        </a:defRPr>
      </a:lvl9pPr>
    </p:titleStyle>
    <p:bodyStyle>
      <a:lvl1pPr marL="342900" indent="-342900" algn="l" rtl="0" fontAlgn="base">
        <a:spcBef>
          <a:spcPct val="20000"/>
        </a:spcBef>
        <a:spcAft>
          <a:spcPct val="0"/>
        </a:spcAft>
        <a:buClr>
          <a:schemeClr val="accent1"/>
        </a:buClr>
        <a:buFont typeface="Wingdings" pitchFamily="2" charset="2"/>
        <a:buChar char="l"/>
        <a:defRPr sz="3200">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700">
          <a:solidFill>
            <a:schemeClr val="tx1"/>
          </a:solidFill>
          <a:latin typeface="+mn-lt"/>
        </a:defRPr>
      </a:lvl2pPr>
      <a:lvl3pPr marL="1143000" indent="-228600" algn="l" rtl="0" fontAlgn="base">
        <a:spcBef>
          <a:spcPct val="20000"/>
        </a:spcBef>
        <a:spcAft>
          <a:spcPct val="0"/>
        </a:spcAft>
        <a:buClr>
          <a:schemeClr val="accent1"/>
        </a:buClr>
        <a:buFont typeface="Wingdings" pitchFamily="2" charset="2"/>
        <a:buChar char="l"/>
        <a:defRPr sz="23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62" name="Rectangle 2"/>
          <p:cNvSpPr>
            <a:spLocks noGrp="1" noChangeArrowheads="1"/>
          </p:cNvSpPr>
          <p:nvPr>
            <p:ph type="dt" sz="half" idx="2"/>
          </p:nvPr>
        </p:nvSpPr>
        <p:spPr bwMode="auto">
          <a:xfrm>
            <a:off x="457200" y="625157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ru-RU"/>
          </a:p>
        </p:txBody>
      </p:sp>
      <p:sp>
        <p:nvSpPr>
          <p:cNvPr id="143363" name="Rectangle 3"/>
          <p:cNvSpPr>
            <a:spLocks noGrp="1" noChangeArrowheads="1"/>
          </p:cNvSpPr>
          <p:nvPr>
            <p:ph type="sldNum" sz="quarter" idx="4"/>
          </p:nvPr>
        </p:nvSpPr>
        <p:spPr bwMode="auto">
          <a:xfrm>
            <a:off x="6553200" y="6248400"/>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FB934356-2A54-4CFC-803E-01B20EDB11DF}" type="slidenum">
              <a:rPr lang="ru-RU"/>
              <a:pPr/>
              <a:t>‹#›</a:t>
            </a:fld>
            <a:endParaRPr lang="ru-RU"/>
          </a:p>
        </p:txBody>
      </p:sp>
      <p:grpSp>
        <p:nvGrpSpPr>
          <p:cNvPr id="143364" name="Group 4"/>
          <p:cNvGrpSpPr>
            <a:grpSpLocks/>
          </p:cNvGrpSpPr>
          <p:nvPr/>
        </p:nvGrpSpPr>
        <p:grpSpPr bwMode="auto">
          <a:xfrm>
            <a:off x="0" y="0"/>
            <a:ext cx="9140825" cy="6850063"/>
            <a:chOff x="0" y="0"/>
            <a:chExt cx="5758" cy="4315"/>
          </a:xfrm>
        </p:grpSpPr>
        <p:grpSp>
          <p:nvGrpSpPr>
            <p:cNvPr id="143365" name="Group 5"/>
            <p:cNvGrpSpPr>
              <a:grpSpLocks/>
            </p:cNvGrpSpPr>
            <p:nvPr userDrawn="1"/>
          </p:nvGrpSpPr>
          <p:grpSpPr bwMode="auto">
            <a:xfrm>
              <a:off x="1728" y="2230"/>
              <a:ext cx="4027" cy="2085"/>
              <a:chOff x="1728" y="2230"/>
              <a:chExt cx="4027" cy="2085"/>
            </a:xfrm>
          </p:grpSpPr>
          <p:sp>
            <p:nvSpPr>
              <p:cNvPr id="143366" name="Freeform 6"/>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endParaRPr lang="ru-RU"/>
              </a:p>
            </p:txBody>
          </p:sp>
          <p:sp>
            <p:nvSpPr>
              <p:cNvPr id="143367" name="Freeform 7"/>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endParaRPr lang="ru-RU"/>
              </a:p>
            </p:txBody>
          </p:sp>
          <p:sp>
            <p:nvSpPr>
              <p:cNvPr id="143368" name="Freeform 8"/>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endParaRPr lang="ru-RU"/>
              </a:p>
            </p:txBody>
          </p:sp>
          <p:sp>
            <p:nvSpPr>
              <p:cNvPr id="143369" name="Freeform 9"/>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endParaRPr lang="ru-RU"/>
              </a:p>
            </p:txBody>
          </p:sp>
          <p:sp>
            <p:nvSpPr>
              <p:cNvPr id="143370" name="Freeform 10"/>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endParaRPr lang="ru-RU"/>
              </a:p>
            </p:txBody>
          </p:sp>
        </p:grpSp>
        <p:sp>
          <p:nvSpPr>
            <p:cNvPr id="143371" name="Freeform 11"/>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endParaRPr lang="ru-RU"/>
            </a:p>
          </p:txBody>
        </p:sp>
        <p:sp>
          <p:nvSpPr>
            <p:cNvPr id="143372" name="Freeform 12"/>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endParaRPr lang="ru-RU"/>
            </a:p>
          </p:txBody>
        </p:sp>
      </p:grpSp>
      <p:sp>
        <p:nvSpPr>
          <p:cNvPr id="143373" name="Rectangle 13"/>
          <p:cNvSpPr>
            <a:spLocks noGrp="1" noRot="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43374" name="Rectangle 14"/>
          <p:cNvSpPr>
            <a:spLocks noGrp="1" noChangeArrowheads="1"/>
          </p:cNvSpPr>
          <p:nvPr>
            <p:ph type="ftr" sz="quarter" idx="3"/>
          </p:nvPr>
        </p:nvSpPr>
        <p:spPr bwMode="auto">
          <a:xfrm>
            <a:off x="3124200" y="6248400"/>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Arial" charset="0"/>
              </a:defRPr>
            </a:lvl1pPr>
          </a:lstStyle>
          <a:p>
            <a:endParaRPr lang="ru-RU"/>
          </a:p>
        </p:txBody>
      </p:sp>
      <p:sp>
        <p:nvSpPr>
          <p:cNvPr id="143375" name="Rectangle 15"/>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Tree>
  </p:cSld>
  <p:clrMap bg1="dk2" tx1="lt1" bg2="dk1" tx2="lt2" accent1="accent1" accent2="accent2" accent3="accent3" accent4="accent4" accent5="accent5" accent6="accent6" hlink="hlink" folHlink="folHlink"/>
  <p:sldLayoutIdLst>
    <p:sldLayoutId id="2147483737"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iming>
    <p:tnLst>
      <p:par>
        <p:cTn id="1" dur="indefinite" restart="never" nodeType="tmRoot"/>
      </p:par>
    </p:tnLst>
  </p:timing>
  <p:txStyles>
    <p:titleStyle>
      <a:lvl1pPr algn="ctr" rtl="0" fontAlgn="base">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fontAlgn="base">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accent2"/>
        </a:buClr>
        <a:buSzPct val="70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tx2"/>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lr>
          <a:schemeClr val="accent2"/>
        </a:buClr>
        <a:buSzPct val="70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46434" name="Group 2"/>
          <p:cNvGrpSpPr>
            <a:grpSpLocks/>
          </p:cNvGrpSpPr>
          <p:nvPr/>
        </p:nvGrpSpPr>
        <p:grpSpPr bwMode="auto">
          <a:xfrm>
            <a:off x="6303963" y="0"/>
            <a:ext cx="2840037" cy="3254375"/>
            <a:chOff x="3115" y="0"/>
            <a:chExt cx="2170" cy="2486"/>
          </a:xfrm>
        </p:grpSpPr>
        <p:grpSp>
          <p:nvGrpSpPr>
            <p:cNvPr id="146435" name="Group 3"/>
            <p:cNvGrpSpPr>
              <a:grpSpLocks/>
            </p:cNvGrpSpPr>
            <p:nvPr/>
          </p:nvGrpSpPr>
          <p:grpSpPr bwMode="auto">
            <a:xfrm>
              <a:off x="4080" y="1910"/>
              <a:ext cx="768" cy="576"/>
              <a:chOff x="0" y="0"/>
              <a:chExt cx="768" cy="576"/>
            </a:xfrm>
          </p:grpSpPr>
          <p:sp>
            <p:nvSpPr>
              <p:cNvPr id="146436" name="Oval 4"/>
              <p:cNvSpPr>
                <a:spLocks noChangeArrowheads="1"/>
              </p:cNvSpPr>
              <p:nvPr/>
            </p:nvSpPr>
            <p:spPr bwMode="hidden">
              <a:xfrm>
                <a:off x="0"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endParaRPr lang="ru-RU"/>
              </a:p>
            </p:txBody>
          </p:sp>
          <p:sp>
            <p:nvSpPr>
              <p:cNvPr id="146437" name="Oval 5"/>
              <p:cNvSpPr>
                <a:spLocks noChangeArrowheads="1"/>
              </p:cNvSpPr>
              <p:nvPr/>
            </p:nvSpPr>
            <p:spPr bwMode="hidden">
              <a:xfrm>
                <a:off x="276" y="252"/>
                <a:ext cx="185" cy="108"/>
              </a:xfrm>
              <a:prstGeom prst="ellipse">
                <a:avLst/>
              </a:prstGeom>
              <a:gradFill rotWithShape="0">
                <a:gsLst>
                  <a:gs pos="0">
                    <a:schemeClr val="accent1"/>
                  </a:gs>
                  <a:gs pos="100000">
                    <a:schemeClr val="bg2"/>
                  </a:gs>
                </a:gsLst>
                <a:path path="shape">
                  <a:fillToRect l="50000" t="50000" r="50000" b="50000"/>
                </a:path>
              </a:gradFill>
              <a:ln w="9525">
                <a:noFill/>
                <a:round/>
                <a:headEnd/>
                <a:tailEnd/>
              </a:ln>
              <a:effectLst/>
            </p:spPr>
            <p:txBody>
              <a:bodyPr wrap="none" anchor="ctr"/>
              <a:lstStyle/>
              <a:p>
                <a:endParaRPr lang="ru-RU"/>
              </a:p>
            </p:txBody>
          </p:sp>
        </p:grpSp>
        <p:grpSp>
          <p:nvGrpSpPr>
            <p:cNvPr id="146438" name="Group 6"/>
            <p:cNvGrpSpPr>
              <a:grpSpLocks/>
            </p:cNvGrpSpPr>
            <p:nvPr/>
          </p:nvGrpSpPr>
          <p:grpSpPr bwMode="auto">
            <a:xfrm>
              <a:off x="4257" y="1103"/>
              <a:ext cx="768" cy="576"/>
              <a:chOff x="0" y="0"/>
              <a:chExt cx="768" cy="576"/>
            </a:xfrm>
          </p:grpSpPr>
          <p:sp>
            <p:nvSpPr>
              <p:cNvPr id="146439" name="Oval 7"/>
              <p:cNvSpPr>
                <a:spLocks noChangeArrowheads="1"/>
              </p:cNvSpPr>
              <p:nvPr/>
            </p:nvSpPr>
            <p:spPr bwMode="hidden">
              <a:xfrm>
                <a:off x="0"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endParaRPr lang="ru-RU"/>
              </a:p>
            </p:txBody>
          </p:sp>
          <p:sp>
            <p:nvSpPr>
              <p:cNvPr id="146440" name="Oval 8"/>
              <p:cNvSpPr>
                <a:spLocks noChangeArrowheads="1"/>
              </p:cNvSpPr>
              <p:nvPr/>
            </p:nvSpPr>
            <p:spPr bwMode="hidden">
              <a:xfrm>
                <a:off x="276" y="252"/>
                <a:ext cx="185" cy="108"/>
              </a:xfrm>
              <a:prstGeom prst="ellipse">
                <a:avLst/>
              </a:prstGeom>
              <a:gradFill rotWithShape="0">
                <a:gsLst>
                  <a:gs pos="0">
                    <a:schemeClr val="accent1"/>
                  </a:gs>
                  <a:gs pos="100000">
                    <a:schemeClr val="bg2"/>
                  </a:gs>
                </a:gsLst>
                <a:path path="shape">
                  <a:fillToRect l="50000" t="50000" r="50000" b="50000"/>
                </a:path>
              </a:gradFill>
              <a:ln w="9525">
                <a:noFill/>
                <a:round/>
                <a:headEnd/>
                <a:tailEnd/>
              </a:ln>
              <a:effectLst/>
            </p:spPr>
            <p:txBody>
              <a:bodyPr wrap="none" anchor="ctr"/>
              <a:lstStyle/>
              <a:p>
                <a:endParaRPr lang="ru-RU"/>
              </a:p>
            </p:txBody>
          </p:sp>
        </p:grpSp>
        <p:grpSp>
          <p:nvGrpSpPr>
            <p:cNvPr id="146441" name="Group 9"/>
            <p:cNvGrpSpPr>
              <a:grpSpLocks/>
            </p:cNvGrpSpPr>
            <p:nvPr/>
          </p:nvGrpSpPr>
          <p:grpSpPr bwMode="auto">
            <a:xfrm>
              <a:off x="3134" y="0"/>
              <a:ext cx="768" cy="576"/>
              <a:chOff x="0" y="0"/>
              <a:chExt cx="768" cy="576"/>
            </a:xfrm>
          </p:grpSpPr>
          <p:sp>
            <p:nvSpPr>
              <p:cNvPr id="146442" name="Oval 10"/>
              <p:cNvSpPr>
                <a:spLocks noChangeArrowheads="1"/>
              </p:cNvSpPr>
              <p:nvPr/>
            </p:nvSpPr>
            <p:spPr bwMode="hidden">
              <a:xfrm>
                <a:off x="0"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endParaRPr lang="ru-RU"/>
              </a:p>
            </p:txBody>
          </p:sp>
          <p:sp>
            <p:nvSpPr>
              <p:cNvPr id="146443" name="Oval 11"/>
              <p:cNvSpPr>
                <a:spLocks noChangeArrowheads="1"/>
              </p:cNvSpPr>
              <p:nvPr/>
            </p:nvSpPr>
            <p:spPr bwMode="hidden">
              <a:xfrm>
                <a:off x="276" y="252"/>
                <a:ext cx="185" cy="108"/>
              </a:xfrm>
              <a:prstGeom prst="ellipse">
                <a:avLst/>
              </a:prstGeom>
              <a:gradFill rotWithShape="0">
                <a:gsLst>
                  <a:gs pos="0">
                    <a:schemeClr val="accent1"/>
                  </a:gs>
                  <a:gs pos="100000">
                    <a:schemeClr val="bg2"/>
                  </a:gs>
                </a:gsLst>
                <a:path path="shape">
                  <a:fillToRect l="50000" t="50000" r="50000" b="50000"/>
                </a:path>
              </a:gradFill>
              <a:ln w="9525">
                <a:noFill/>
                <a:round/>
                <a:headEnd/>
                <a:tailEnd/>
              </a:ln>
              <a:effectLst/>
            </p:spPr>
            <p:txBody>
              <a:bodyPr wrap="none" anchor="ctr"/>
              <a:lstStyle/>
              <a:p>
                <a:endParaRPr lang="ru-RU"/>
              </a:p>
            </p:txBody>
          </p:sp>
        </p:grpSp>
        <p:grpSp>
          <p:nvGrpSpPr>
            <p:cNvPr id="146444" name="Group 12"/>
            <p:cNvGrpSpPr>
              <a:grpSpLocks/>
            </p:cNvGrpSpPr>
            <p:nvPr/>
          </p:nvGrpSpPr>
          <p:grpSpPr bwMode="auto">
            <a:xfrm>
              <a:off x="3115" y="0"/>
              <a:ext cx="2170" cy="1702"/>
              <a:chOff x="3115" y="0"/>
              <a:chExt cx="2170" cy="1702"/>
            </a:xfrm>
          </p:grpSpPr>
          <p:grpSp>
            <p:nvGrpSpPr>
              <p:cNvPr id="146445" name="Group 13"/>
              <p:cNvGrpSpPr>
                <a:grpSpLocks/>
              </p:cNvGrpSpPr>
              <p:nvPr/>
            </p:nvGrpSpPr>
            <p:grpSpPr bwMode="auto">
              <a:xfrm>
                <a:off x="3640" y="308"/>
                <a:ext cx="1145" cy="844"/>
                <a:chOff x="1265" y="814"/>
                <a:chExt cx="2919" cy="2151"/>
              </a:xfrm>
            </p:grpSpPr>
            <p:sp>
              <p:nvSpPr>
                <p:cNvPr id="146446" name="Oval 14"/>
                <p:cNvSpPr>
                  <a:spLocks noChangeArrowheads="1"/>
                </p:cNvSpPr>
                <p:nvPr/>
              </p:nvSpPr>
              <p:spPr bwMode="hidden">
                <a:xfrm>
                  <a:off x="1265" y="814"/>
                  <a:ext cx="2919" cy="2151"/>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endParaRPr lang="ru-RU"/>
                </a:p>
              </p:txBody>
            </p:sp>
            <p:sp>
              <p:nvSpPr>
                <p:cNvPr id="146447" name="Oval 15"/>
                <p:cNvSpPr>
                  <a:spLocks noChangeArrowheads="1"/>
                </p:cNvSpPr>
                <p:nvPr/>
              </p:nvSpPr>
              <p:spPr bwMode="hidden">
                <a:xfrm>
                  <a:off x="2380" y="1601"/>
                  <a:ext cx="579" cy="406"/>
                </a:xfrm>
                <a:prstGeom prst="ellipse">
                  <a:avLst/>
                </a:prstGeom>
                <a:gradFill rotWithShape="0">
                  <a:gsLst>
                    <a:gs pos="0">
                      <a:schemeClr val="accent2"/>
                    </a:gs>
                    <a:gs pos="100000">
                      <a:schemeClr val="bg2"/>
                    </a:gs>
                  </a:gsLst>
                  <a:path path="shape">
                    <a:fillToRect l="50000" t="50000" r="50000" b="50000"/>
                  </a:path>
                </a:gradFill>
                <a:ln w="9525">
                  <a:noFill/>
                  <a:round/>
                  <a:headEnd/>
                  <a:tailEnd/>
                </a:ln>
                <a:effectLst/>
              </p:spPr>
              <p:txBody>
                <a:bodyPr wrap="none" anchor="ctr"/>
                <a:lstStyle/>
                <a:p>
                  <a:endParaRPr lang="ru-RU"/>
                </a:p>
              </p:txBody>
            </p:sp>
          </p:grpSp>
          <p:grpSp>
            <p:nvGrpSpPr>
              <p:cNvPr id="146448" name="Group 16"/>
              <p:cNvGrpSpPr>
                <a:grpSpLocks/>
              </p:cNvGrpSpPr>
              <p:nvPr/>
            </p:nvGrpSpPr>
            <p:grpSpPr bwMode="auto">
              <a:xfrm>
                <a:off x="3115" y="0"/>
                <a:ext cx="2145" cy="1702"/>
                <a:chOff x="3115" y="0"/>
                <a:chExt cx="2145" cy="1702"/>
              </a:xfrm>
            </p:grpSpPr>
            <p:grpSp>
              <p:nvGrpSpPr>
                <p:cNvPr id="146449" name="Group 17"/>
                <p:cNvGrpSpPr>
                  <a:grpSpLocks/>
                </p:cNvGrpSpPr>
                <p:nvPr/>
              </p:nvGrpSpPr>
              <p:grpSpPr bwMode="auto">
                <a:xfrm>
                  <a:off x="4505" y="589"/>
                  <a:ext cx="493" cy="912"/>
                  <a:chOff x="3471" y="1530"/>
                  <a:chExt cx="1258" cy="2327"/>
                </a:xfrm>
              </p:grpSpPr>
              <p:sp>
                <p:nvSpPr>
                  <p:cNvPr id="146450" name="Freeform 18"/>
                  <p:cNvSpPr>
                    <a:spLocks/>
                  </p:cNvSpPr>
                  <p:nvPr/>
                </p:nvSpPr>
                <p:spPr bwMode="hidden">
                  <a:xfrm rot="2711884">
                    <a:off x="2765" y="2236"/>
                    <a:ext cx="172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ru-RU"/>
                  </a:p>
                </p:txBody>
              </p:sp>
              <p:sp>
                <p:nvSpPr>
                  <p:cNvPr id="146451" name="Freeform 19"/>
                  <p:cNvSpPr>
                    <a:spLocks/>
                  </p:cNvSpPr>
                  <p:nvPr/>
                </p:nvSpPr>
                <p:spPr bwMode="hidden">
                  <a:xfrm rot="2711884">
                    <a:off x="4021" y="3150"/>
                    <a:ext cx="925"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ru-RU"/>
                  </a:p>
                </p:txBody>
              </p:sp>
            </p:grpSp>
            <p:grpSp>
              <p:nvGrpSpPr>
                <p:cNvPr id="146452" name="Group 20"/>
                <p:cNvGrpSpPr>
                  <a:grpSpLocks/>
                </p:cNvGrpSpPr>
                <p:nvPr/>
              </p:nvGrpSpPr>
              <p:grpSpPr bwMode="auto">
                <a:xfrm>
                  <a:off x="4267" y="781"/>
                  <a:ext cx="966" cy="522"/>
                  <a:chOff x="2864" y="2019"/>
                  <a:chExt cx="2463" cy="1332"/>
                </a:xfrm>
              </p:grpSpPr>
              <p:sp>
                <p:nvSpPr>
                  <p:cNvPr id="146453" name="Freeform 21"/>
                  <p:cNvSpPr>
                    <a:spLocks/>
                  </p:cNvSpPr>
                  <p:nvPr/>
                </p:nvSpPr>
                <p:spPr bwMode="hidden">
                  <a:xfrm rot="2104081">
                    <a:off x="2864" y="2019"/>
                    <a:ext cx="1814" cy="34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6454" name="Freeform 22"/>
                  <p:cNvSpPr>
                    <a:spLocks/>
                  </p:cNvSpPr>
                  <p:nvPr/>
                </p:nvSpPr>
                <p:spPr bwMode="hidden">
                  <a:xfrm rot="2104081">
                    <a:off x="4353" y="2806"/>
                    <a:ext cx="974" cy="54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grpSp>
              <p:nvGrpSpPr>
                <p:cNvPr id="146455" name="Group 23"/>
                <p:cNvGrpSpPr>
                  <a:grpSpLocks/>
                </p:cNvGrpSpPr>
                <p:nvPr/>
              </p:nvGrpSpPr>
              <p:grpSpPr bwMode="auto">
                <a:xfrm>
                  <a:off x="4280" y="707"/>
                  <a:ext cx="971" cy="417"/>
                  <a:chOff x="2897" y="1832"/>
                  <a:chExt cx="2477" cy="1064"/>
                </a:xfrm>
              </p:grpSpPr>
              <p:sp>
                <p:nvSpPr>
                  <p:cNvPr id="146456" name="Freeform 24"/>
                  <p:cNvSpPr>
                    <a:spLocks/>
                  </p:cNvSpPr>
                  <p:nvPr/>
                </p:nvSpPr>
                <p:spPr bwMode="hidden">
                  <a:xfrm rot="1582915">
                    <a:off x="2897" y="1832"/>
                    <a:ext cx="1736" cy="30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6457" name="Freeform 25"/>
                  <p:cNvSpPr>
                    <a:spLocks/>
                  </p:cNvSpPr>
                  <p:nvPr/>
                </p:nvSpPr>
                <p:spPr bwMode="hidden">
                  <a:xfrm rot="1582915">
                    <a:off x="4442" y="2420"/>
                    <a:ext cx="932" cy="47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grpSp>
              <p:nvGrpSpPr>
                <p:cNvPr id="146458" name="Group 26"/>
                <p:cNvGrpSpPr>
                  <a:grpSpLocks/>
                </p:cNvGrpSpPr>
                <p:nvPr/>
              </p:nvGrpSpPr>
              <p:grpSpPr bwMode="auto">
                <a:xfrm>
                  <a:off x="4291" y="630"/>
                  <a:ext cx="969" cy="364"/>
                  <a:chOff x="2924" y="1636"/>
                  <a:chExt cx="2472" cy="927"/>
                </a:xfrm>
              </p:grpSpPr>
              <p:sp>
                <p:nvSpPr>
                  <p:cNvPr id="146459" name="Freeform 27"/>
                  <p:cNvSpPr>
                    <a:spLocks/>
                  </p:cNvSpPr>
                  <p:nvPr/>
                </p:nvSpPr>
                <p:spPr bwMode="hidden">
                  <a:xfrm rot="1080363">
                    <a:off x="2924" y="1636"/>
                    <a:ext cx="1677" cy="33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6460" name="Freeform 28"/>
                  <p:cNvSpPr>
                    <a:spLocks/>
                  </p:cNvSpPr>
                  <p:nvPr/>
                </p:nvSpPr>
                <p:spPr bwMode="hidden">
                  <a:xfrm rot="1080363">
                    <a:off x="4495" y="2037"/>
                    <a:ext cx="901" cy="52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grpSp>
              <p:nvGrpSpPr>
                <p:cNvPr id="146461" name="Group 29"/>
                <p:cNvGrpSpPr>
                  <a:grpSpLocks/>
                </p:cNvGrpSpPr>
                <p:nvPr/>
              </p:nvGrpSpPr>
              <p:grpSpPr bwMode="auto">
                <a:xfrm>
                  <a:off x="4304" y="543"/>
                  <a:ext cx="918" cy="258"/>
                  <a:chOff x="2958" y="1414"/>
                  <a:chExt cx="2342" cy="657"/>
                </a:xfrm>
              </p:grpSpPr>
              <p:sp>
                <p:nvSpPr>
                  <p:cNvPr id="146462" name="Freeform 30"/>
                  <p:cNvSpPr>
                    <a:spLocks/>
                  </p:cNvSpPr>
                  <p:nvPr/>
                </p:nvSpPr>
                <p:spPr bwMode="hidden">
                  <a:xfrm rot="463793">
                    <a:off x="2958" y="1414"/>
                    <a:ext cx="1545"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6463" name="Freeform 31"/>
                  <p:cNvSpPr>
                    <a:spLocks/>
                  </p:cNvSpPr>
                  <p:nvPr/>
                </p:nvSpPr>
                <p:spPr bwMode="hidden">
                  <a:xfrm rot="463793">
                    <a:off x="4470" y="1582"/>
                    <a:ext cx="830" cy="4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grpSp>
              <p:nvGrpSpPr>
                <p:cNvPr id="146464" name="Group 32"/>
                <p:cNvGrpSpPr>
                  <a:grpSpLocks/>
                </p:cNvGrpSpPr>
                <p:nvPr/>
              </p:nvGrpSpPr>
              <p:grpSpPr bwMode="auto">
                <a:xfrm>
                  <a:off x="4314" y="487"/>
                  <a:ext cx="843" cy="134"/>
                  <a:chOff x="2983" y="1269"/>
                  <a:chExt cx="2150" cy="343"/>
                </a:xfrm>
              </p:grpSpPr>
              <p:sp>
                <p:nvSpPr>
                  <p:cNvPr id="146465" name="Freeform 33"/>
                  <p:cNvSpPr>
                    <a:spLocks/>
                  </p:cNvSpPr>
                  <p:nvPr/>
                </p:nvSpPr>
                <p:spPr bwMode="hidden">
                  <a:xfrm rot="-84182">
                    <a:off x="2983" y="1289"/>
                    <a:ext cx="1404" cy="21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6466" name="Freeform 34"/>
                  <p:cNvSpPr>
                    <a:spLocks/>
                  </p:cNvSpPr>
                  <p:nvPr/>
                </p:nvSpPr>
                <p:spPr bwMode="hidden">
                  <a:xfrm rot="-84182">
                    <a:off x="4379" y="1269"/>
                    <a:ext cx="754" cy="34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grpSp>
              <p:nvGrpSpPr>
                <p:cNvPr id="146467" name="Group 35"/>
                <p:cNvGrpSpPr>
                  <a:grpSpLocks/>
                </p:cNvGrpSpPr>
                <p:nvPr/>
              </p:nvGrpSpPr>
              <p:grpSpPr bwMode="auto">
                <a:xfrm>
                  <a:off x="4296" y="349"/>
                  <a:ext cx="737" cy="167"/>
                  <a:chOff x="2938" y="917"/>
                  <a:chExt cx="1879" cy="427"/>
                </a:xfrm>
              </p:grpSpPr>
              <p:sp>
                <p:nvSpPr>
                  <p:cNvPr id="146468" name="Freeform 36"/>
                  <p:cNvSpPr>
                    <a:spLocks/>
                  </p:cNvSpPr>
                  <p:nvPr/>
                </p:nvSpPr>
                <p:spPr bwMode="hidden">
                  <a:xfrm rot="-802576">
                    <a:off x="2938" y="1129"/>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6469" name="Freeform 37"/>
                  <p:cNvSpPr>
                    <a:spLocks/>
                  </p:cNvSpPr>
                  <p:nvPr/>
                </p:nvSpPr>
                <p:spPr bwMode="hidden">
                  <a:xfrm rot="-802576">
                    <a:off x="4155" y="917"/>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grpSp>
              <p:nvGrpSpPr>
                <p:cNvPr id="146470" name="Group 38"/>
                <p:cNvGrpSpPr>
                  <a:grpSpLocks/>
                </p:cNvGrpSpPr>
                <p:nvPr/>
              </p:nvGrpSpPr>
              <p:grpSpPr bwMode="auto">
                <a:xfrm>
                  <a:off x="3394" y="637"/>
                  <a:ext cx="493" cy="912"/>
                  <a:chOff x="637" y="1653"/>
                  <a:chExt cx="1257" cy="2326"/>
                </a:xfrm>
              </p:grpSpPr>
              <p:sp>
                <p:nvSpPr>
                  <p:cNvPr id="146471" name="Freeform 39"/>
                  <p:cNvSpPr>
                    <a:spLocks/>
                  </p:cNvSpPr>
                  <p:nvPr/>
                </p:nvSpPr>
                <p:spPr bwMode="hidden">
                  <a:xfrm rot="18888116" flipH="1">
                    <a:off x="876" y="2359"/>
                    <a:ext cx="172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6472" name="Freeform 40"/>
                  <p:cNvSpPr>
                    <a:spLocks/>
                  </p:cNvSpPr>
                  <p:nvPr/>
                </p:nvSpPr>
                <p:spPr bwMode="hidden">
                  <a:xfrm rot="18888116" flipH="1">
                    <a:off x="419" y="3272"/>
                    <a:ext cx="925"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ru-RU"/>
                  </a:p>
                </p:txBody>
              </p:sp>
            </p:grpSp>
            <p:grpSp>
              <p:nvGrpSpPr>
                <p:cNvPr id="146473" name="Group 41"/>
                <p:cNvGrpSpPr>
                  <a:grpSpLocks/>
                </p:cNvGrpSpPr>
                <p:nvPr/>
              </p:nvGrpSpPr>
              <p:grpSpPr bwMode="auto">
                <a:xfrm>
                  <a:off x="3142" y="850"/>
                  <a:ext cx="966" cy="522"/>
                  <a:chOff x="-5" y="2196"/>
                  <a:chExt cx="2463" cy="1332"/>
                </a:xfrm>
              </p:grpSpPr>
              <p:sp>
                <p:nvSpPr>
                  <p:cNvPr id="146474" name="Freeform 42"/>
                  <p:cNvSpPr>
                    <a:spLocks/>
                  </p:cNvSpPr>
                  <p:nvPr/>
                </p:nvSpPr>
                <p:spPr bwMode="hidden">
                  <a:xfrm rot="19495919" flipH="1">
                    <a:off x="644" y="2196"/>
                    <a:ext cx="1814" cy="34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6475" name="Freeform 43"/>
                  <p:cNvSpPr>
                    <a:spLocks/>
                  </p:cNvSpPr>
                  <p:nvPr/>
                </p:nvSpPr>
                <p:spPr bwMode="hidden">
                  <a:xfrm rot="19495919" flipH="1">
                    <a:off x="-5" y="2983"/>
                    <a:ext cx="974" cy="54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ru-RU"/>
                  </a:p>
                </p:txBody>
              </p:sp>
            </p:grpSp>
            <p:grpSp>
              <p:nvGrpSpPr>
                <p:cNvPr id="146476" name="Group 44"/>
                <p:cNvGrpSpPr>
                  <a:grpSpLocks/>
                </p:cNvGrpSpPr>
                <p:nvPr/>
              </p:nvGrpSpPr>
              <p:grpSpPr bwMode="auto">
                <a:xfrm>
                  <a:off x="3124" y="777"/>
                  <a:ext cx="971" cy="417"/>
                  <a:chOff x="-52" y="2009"/>
                  <a:chExt cx="2477" cy="1064"/>
                </a:xfrm>
              </p:grpSpPr>
              <p:sp>
                <p:nvSpPr>
                  <p:cNvPr id="146477" name="Freeform 45"/>
                  <p:cNvSpPr>
                    <a:spLocks/>
                  </p:cNvSpPr>
                  <p:nvPr/>
                </p:nvSpPr>
                <p:spPr bwMode="hidden">
                  <a:xfrm rot="20017085" flipH="1">
                    <a:off x="689" y="2009"/>
                    <a:ext cx="1736" cy="30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6478" name="Freeform 46"/>
                  <p:cNvSpPr>
                    <a:spLocks/>
                  </p:cNvSpPr>
                  <p:nvPr/>
                </p:nvSpPr>
                <p:spPr bwMode="hidden">
                  <a:xfrm rot="20017085" flipH="1">
                    <a:off x="-52" y="2597"/>
                    <a:ext cx="932" cy="47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grpSp>
            <p:grpSp>
              <p:nvGrpSpPr>
                <p:cNvPr id="146479" name="Group 47"/>
                <p:cNvGrpSpPr>
                  <a:grpSpLocks/>
                </p:cNvGrpSpPr>
                <p:nvPr/>
              </p:nvGrpSpPr>
              <p:grpSpPr bwMode="auto">
                <a:xfrm>
                  <a:off x="3115" y="700"/>
                  <a:ext cx="969" cy="363"/>
                  <a:chOff x="-74" y="1813"/>
                  <a:chExt cx="2472" cy="927"/>
                </a:xfrm>
              </p:grpSpPr>
              <p:sp>
                <p:nvSpPr>
                  <p:cNvPr id="146480" name="Freeform 48"/>
                  <p:cNvSpPr>
                    <a:spLocks/>
                  </p:cNvSpPr>
                  <p:nvPr/>
                </p:nvSpPr>
                <p:spPr bwMode="hidden">
                  <a:xfrm rot="20519637" flipH="1">
                    <a:off x="721" y="1813"/>
                    <a:ext cx="1677" cy="33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6481" name="Freeform 49"/>
                  <p:cNvSpPr>
                    <a:spLocks/>
                  </p:cNvSpPr>
                  <p:nvPr/>
                </p:nvSpPr>
                <p:spPr bwMode="hidden">
                  <a:xfrm rot="20519637" flipH="1">
                    <a:off x="-74" y="2214"/>
                    <a:ext cx="901" cy="52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grpSp>
            <p:grpSp>
              <p:nvGrpSpPr>
                <p:cNvPr id="146482" name="Group 50"/>
                <p:cNvGrpSpPr>
                  <a:grpSpLocks/>
                </p:cNvGrpSpPr>
                <p:nvPr/>
              </p:nvGrpSpPr>
              <p:grpSpPr bwMode="auto">
                <a:xfrm>
                  <a:off x="3153" y="613"/>
                  <a:ext cx="918" cy="257"/>
                  <a:chOff x="22" y="1591"/>
                  <a:chExt cx="2342" cy="657"/>
                </a:xfrm>
              </p:grpSpPr>
              <p:sp>
                <p:nvSpPr>
                  <p:cNvPr id="146483" name="Freeform 51"/>
                  <p:cNvSpPr>
                    <a:spLocks/>
                  </p:cNvSpPr>
                  <p:nvPr/>
                </p:nvSpPr>
                <p:spPr bwMode="hidden">
                  <a:xfrm rot="21136207" flipH="1">
                    <a:off x="819" y="1591"/>
                    <a:ext cx="1545"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6484" name="Freeform 52"/>
                  <p:cNvSpPr>
                    <a:spLocks/>
                  </p:cNvSpPr>
                  <p:nvPr/>
                </p:nvSpPr>
                <p:spPr bwMode="hidden">
                  <a:xfrm rot="21136207" flipH="1">
                    <a:off x="22" y="1759"/>
                    <a:ext cx="830" cy="4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grpSp>
            <p:grpSp>
              <p:nvGrpSpPr>
                <p:cNvPr id="146485" name="Group 53"/>
                <p:cNvGrpSpPr>
                  <a:grpSpLocks/>
                </p:cNvGrpSpPr>
                <p:nvPr/>
              </p:nvGrpSpPr>
              <p:grpSpPr bwMode="auto">
                <a:xfrm>
                  <a:off x="3218" y="556"/>
                  <a:ext cx="843" cy="134"/>
                  <a:chOff x="189" y="1446"/>
                  <a:chExt cx="2150" cy="343"/>
                </a:xfrm>
              </p:grpSpPr>
              <p:sp>
                <p:nvSpPr>
                  <p:cNvPr id="146486" name="Freeform 54"/>
                  <p:cNvSpPr>
                    <a:spLocks/>
                  </p:cNvSpPr>
                  <p:nvPr/>
                </p:nvSpPr>
                <p:spPr bwMode="hidden">
                  <a:xfrm rot="84182" flipH="1">
                    <a:off x="935" y="1466"/>
                    <a:ext cx="1404" cy="21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6487" name="Freeform 55"/>
                  <p:cNvSpPr>
                    <a:spLocks/>
                  </p:cNvSpPr>
                  <p:nvPr/>
                </p:nvSpPr>
                <p:spPr bwMode="hidden">
                  <a:xfrm rot="84182" flipH="1">
                    <a:off x="189" y="1446"/>
                    <a:ext cx="754" cy="34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grpSp>
            <p:grpSp>
              <p:nvGrpSpPr>
                <p:cNvPr id="146488" name="Group 56"/>
                <p:cNvGrpSpPr>
                  <a:grpSpLocks/>
                </p:cNvGrpSpPr>
                <p:nvPr/>
              </p:nvGrpSpPr>
              <p:grpSpPr bwMode="auto">
                <a:xfrm>
                  <a:off x="3342" y="418"/>
                  <a:ext cx="737" cy="167"/>
                  <a:chOff x="505" y="1094"/>
                  <a:chExt cx="1879" cy="427"/>
                </a:xfrm>
              </p:grpSpPr>
              <p:sp>
                <p:nvSpPr>
                  <p:cNvPr id="146489" name="Freeform 57"/>
                  <p:cNvSpPr>
                    <a:spLocks/>
                  </p:cNvSpPr>
                  <p:nvPr/>
                </p:nvSpPr>
                <p:spPr bwMode="hidden">
                  <a:xfrm rot="802576" flipH="1">
                    <a:off x="1151" y="1306"/>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6490" name="Freeform 58"/>
                  <p:cNvSpPr>
                    <a:spLocks/>
                  </p:cNvSpPr>
                  <p:nvPr/>
                </p:nvSpPr>
                <p:spPr bwMode="hidden">
                  <a:xfrm rot="802576" flipH="1">
                    <a:off x="505" y="1094"/>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ru-RU"/>
                  </a:p>
                </p:txBody>
              </p:sp>
            </p:grpSp>
            <p:grpSp>
              <p:nvGrpSpPr>
                <p:cNvPr id="146491" name="Group 59"/>
                <p:cNvGrpSpPr>
                  <a:grpSpLocks/>
                </p:cNvGrpSpPr>
                <p:nvPr/>
              </p:nvGrpSpPr>
              <p:grpSpPr bwMode="auto">
                <a:xfrm>
                  <a:off x="3386" y="341"/>
                  <a:ext cx="725" cy="218"/>
                  <a:chOff x="616" y="899"/>
                  <a:chExt cx="1850" cy="554"/>
                </a:xfrm>
              </p:grpSpPr>
              <p:sp>
                <p:nvSpPr>
                  <p:cNvPr id="146492" name="Freeform 60"/>
                  <p:cNvSpPr>
                    <a:spLocks/>
                  </p:cNvSpPr>
                  <p:nvPr/>
                </p:nvSpPr>
                <p:spPr bwMode="hidden">
                  <a:xfrm rot="1277471" flipH="1">
                    <a:off x="1233" y="1238"/>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6493" name="Freeform 61"/>
                  <p:cNvSpPr>
                    <a:spLocks/>
                  </p:cNvSpPr>
                  <p:nvPr/>
                </p:nvSpPr>
                <p:spPr bwMode="hidden">
                  <a:xfrm rot="1277471" flipH="1">
                    <a:off x="616" y="899"/>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ru-RU"/>
                  </a:p>
                </p:txBody>
              </p:sp>
            </p:grpSp>
            <p:grpSp>
              <p:nvGrpSpPr>
                <p:cNvPr id="146494" name="Group 62"/>
                <p:cNvGrpSpPr>
                  <a:grpSpLocks/>
                </p:cNvGrpSpPr>
                <p:nvPr/>
              </p:nvGrpSpPr>
              <p:grpSpPr bwMode="auto">
                <a:xfrm>
                  <a:off x="3472" y="231"/>
                  <a:ext cx="693" cy="291"/>
                  <a:chOff x="3472" y="231"/>
                  <a:chExt cx="693" cy="291"/>
                </a:xfrm>
              </p:grpSpPr>
              <p:sp>
                <p:nvSpPr>
                  <p:cNvPr id="146495" name="Freeform 63"/>
                  <p:cNvSpPr>
                    <a:spLocks/>
                  </p:cNvSpPr>
                  <p:nvPr/>
                </p:nvSpPr>
                <p:spPr bwMode="hidden">
                  <a:xfrm rot="2028410" flipH="1">
                    <a:off x="3681" y="438"/>
                    <a:ext cx="484" cy="8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6496" name="Freeform 64"/>
                  <p:cNvSpPr>
                    <a:spLocks/>
                  </p:cNvSpPr>
                  <p:nvPr/>
                </p:nvSpPr>
                <p:spPr bwMode="hidden">
                  <a:xfrm rot="2028410" flipH="1">
                    <a:off x="3472" y="231"/>
                    <a:ext cx="260" cy="132"/>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ru-RU"/>
                  </a:p>
                </p:txBody>
              </p:sp>
            </p:grpSp>
            <p:grpSp>
              <p:nvGrpSpPr>
                <p:cNvPr id="146497" name="Group 65"/>
                <p:cNvGrpSpPr>
                  <a:grpSpLocks/>
                </p:cNvGrpSpPr>
                <p:nvPr/>
              </p:nvGrpSpPr>
              <p:grpSpPr bwMode="auto">
                <a:xfrm>
                  <a:off x="3554" y="118"/>
                  <a:ext cx="664" cy="349"/>
                  <a:chOff x="3554" y="118"/>
                  <a:chExt cx="664" cy="349"/>
                </a:xfrm>
              </p:grpSpPr>
              <p:sp>
                <p:nvSpPr>
                  <p:cNvPr id="146498" name="Freeform 66"/>
                  <p:cNvSpPr>
                    <a:spLocks/>
                  </p:cNvSpPr>
                  <p:nvPr/>
                </p:nvSpPr>
                <p:spPr bwMode="hidden">
                  <a:xfrm rot="2664424" flipH="1">
                    <a:off x="3727" y="383"/>
                    <a:ext cx="491" cy="8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6499" name="Freeform 67"/>
                  <p:cNvSpPr>
                    <a:spLocks/>
                  </p:cNvSpPr>
                  <p:nvPr/>
                </p:nvSpPr>
                <p:spPr bwMode="hidden">
                  <a:xfrm rot="2664424" flipH="1">
                    <a:off x="3554" y="118"/>
                    <a:ext cx="264" cy="132"/>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ru-RU"/>
                  </a:p>
                </p:txBody>
              </p:sp>
            </p:grpSp>
            <p:grpSp>
              <p:nvGrpSpPr>
                <p:cNvPr id="146500" name="Group 68"/>
                <p:cNvGrpSpPr>
                  <a:grpSpLocks/>
                </p:cNvGrpSpPr>
                <p:nvPr/>
              </p:nvGrpSpPr>
              <p:grpSpPr bwMode="auto">
                <a:xfrm>
                  <a:off x="3784" y="30"/>
                  <a:ext cx="305" cy="593"/>
                  <a:chOff x="1633" y="104"/>
                  <a:chExt cx="778" cy="1512"/>
                </a:xfrm>
              </p:grpSpPr>
              <p:sp>
                <p:nvSpPr>
                  <p:cNvPr id="146501" name="Freeform 69"/>
                  <p:cNvSpPr>
                    <a:spLocks/>
                  </p:cNvSpPr>
                  <p:nvPr/>
                </p:nvSpPr>
                <p:spPr bwMode="hidden">
                  <a:xfrm rot="3473776" flipH="1">
                    <a:off x="1754" y="958"/>
                    <a:ext cx="1100"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6502" name="Freeform 70"/>
                  <p:cNvSpPr>
                    <a:spLocks/>
                  </p:cNvSpPr>
                  <p:nvPr/>
                </p:nvSpPr>
                <p:spPr bwMode="hidden">
                  <a:xfrm rot="3473776" flipH="1">
                    <a:off x="1506" y="231"/>
                    <a:ext cx="591"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ru-RU"/>
                  </a:p>
                </p:txBody>
              </p:sp>
            </p:grpSp>
            <p:grpSp>
              <p:nvGrpSpPr>
                <p:cNvPr id="146503" name="Group 71"/>
                <p:cNvGrpSpPr>
                  <a:grpSpLocks/>
                </p:cNvGrpSpPr>
                <p:nvPr/>
              </p:nvGrpSpPr>
              <p:grpSpPr bwMode="auto">
                <a:xfrm>
                  <a:off x="3903" y="0"/>
                  <a:ext cx="248" cy="601"/>
                  <a:chOff x="1935" y="28"/>
                  <a:chExt cx="634" cy="1534"/>
                </a:xfrm>
              </p:grpSpPr>
              <p:sp>
                <p:nvSpPr>
                  <p:cNvPr id="146504" name="Freeform 72"/>
                  <p:cNvSpPr>
                    <a:spLocks/>
                  </p:cNvSpPr>
                  <p:nvPr/>
                </p:nvSpPr>
                <p:spPr bwMode="hidden">
                  <a:xfrm rot="4126480" flipH="1">
                    <a:off x="1931" y="924"/>
                    <a:ext cx="1061"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6505" name="Freeform 73"/>
                  <p:cNvSpPr>
                    <a:spLocks/>
                  </p:cNvSpPr>
                  <p:nvPr/>
                </p:nvSpPr>
                <p:spPr bwMode="hidden">
                  <a:xfrm rot="4126480" flipH="1">
                    <a:off x="1819" y="144"/>
                    <a:ext cx="570"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ru-RU"/>
                  </a:p>
                </p:txBody>
              </p:sp>
            </p:grpSp>
            <p:grpSp>
              <p:nvGrpSpPr>
                <p:cNvPr id="146506" name="Group 74"/>
                <p:cNvGrpSpPr>
                  <a:grpSpLocks/>
                </p:cNvGrpSpPr>
                <p:nvPr/>
              </p:nvGrpSpPr>
              <p:grpSpPr bwMode="auto">
                <a:xfrm>
                  <a:off x="4251" y="252"/>
                  <a:ext cx="723" cy="222"/>
                  <a:chOff x="2822" y="672"/>
                  <a:chExt cx="1845" cy="566"/>
                </a:xfrm>
              </p:grpSpPr>
              <p:sp>
                <p:nvSpPr>
                  <p:cNvPr id="146507" name="Freeform 75"/>
                  <p:cNvSpPr>
                    <a:spLocks/>
                  </p:cNvSpPr>
                  <p:nvPr/>
                </p:nvSpPr>
                <p:spPr bwMode="hidden">
                  <a:xfrm rot="-1325434">
                    <a:off x="2822" y="1023"/>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6508" name="Freeform 76"/>
                  <p:cNvSpPr>
                    <a:spLocks/>
                  </p:cNvSpPr>
                  <p:nvPr/>
                </p:nvSpPr>
                <p:spPr bwMode="hidden">
                  <a:xfrm rot="-1325434">
                    <a:off x="4005" y="672"/>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grpSp>
              <p:nvGrpSpPr>
                <p:cNvPr id="146509" name="Group 77"/>
                <p:cNvGrpSpPr>
                  <a:grpSpLocks/>
                </p:cNvGrpSpPr>
                <p:nvPr/>
              </p:nvGrpSpPr>
              <p:grpSpPr bwMode="auto">
                <a:xfrm>
                  <a:off x="4196" y="163"/>
                  <a:ext cx="699" cy="282"/>
                  <a:chOff x="2683" y="445"/>
                  <a:chExt cx="1781" cy="717"/>
                </a:xfrm>
              </p:grpSpPr>
              <p:sp>
                <p:nvSpPr>
                  <p:cNvPr id="146510" name="Freeform 78"/>
                  <p:cNvSpPr>
                    <a:spLocks/>
                  </p:cNvSpPr>
                  <p:nvPr/>
                </p:nvSpPr>
                <p:spPr bwMode="hidden">
                  <a:xfrm rot="-1921064">
                    <a:off x="2683" y="947"/>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6511" name="Freeform 79"/>
                  <p:cNvSpPr>
                    <a:spLocks/>
                  </p:cNvSpPr>
                  <p:nvPr/>
                </p:nvSpPr>
                <p:spPr bwMode="hidden">
                  <a:xfrm rot="-1921064">
                    <a:off x="3802" y="445"/>
                    <a:ext cx="662"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sp>
              <p:nvSpPr>
                <p:cNvPr id="146512" name="Freeform 80"/>
                <p:cNvSpPr>
                  <a:spLocks/>
                </p:cNvSpPr>
                <p:nvPr/>
              </p:nvSpPr>
              <p:spPr bwMode="hidden">
                <a:xfrm rot="4578755" flipH="1">
                  <a:off x="3968" y="372"/>
                  <a:ext cx="403" cy="5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a:noFill/>
                  <a:round/>
                  <a:headEnd/>
                  <a:tailEnd/>
                </a:ln>
                <a:effectLst/>
              </p:spPr>
              <p:txBody>
                <a:bodyPr wrap="none" anchor="ctr"/>
                <a:lstStyle/>
                <a:p>
                  <a:endParaRPr lang="ru-RU"/>
                </a:p>
              </p:txBody>
            </p:sp>
            <p:sp>
              <p:nvSpPr>
                <p:cNvPr id="146513" name="Freeform 81"/>
                <p:cNvSpPr>
                  <a:spLocks/>
                </p:cNvSpPr>
                <p:nvPr/>
              </p:nvSpPr>
              <p:spPr bwMode="hidden">
                <a:xfrm rot="4578755" flipH="1">
                  <a:off x="3977" y="77"/>
                  <a:ext cx="216" cy="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endParaRPr lang="ru-RU"/>
                </a:p>
              </p:txBody>
            </p:sp>
            <p:grpSp>
              <p:nvGrpSpPr>
                <p:cNvPr id="146514" name="Group 82"/>
                <p:cNvGrpSpPr>
                  <a:grpSpLocks/>
                </p:cNvGrpSpPr>
                <p:nvPr/>
              </p:nvGrpSpPr>
              <p:grpSpPr bwMode="auto">
                <a:xfrm>
                  <a:off x="4242" y="5"/>
                  <a:ext cx="251" cy="596"/>
                  <a:chOff x="2800" y="41"/>
                  <a:chExt cx="640" cy="1520"/>
                </a:xfrm>
              </p:grpSpPr>
              <p:sp>
                <p:nvSpPr>
                  <p:cNvPr id="146515" name="Freeform 83"/>
                  <p:cNvSpPr>
                    <a:spLocks/>
                  </p:cNvSpPr>
                  <p:nvPr/>
                </p:nvSpPr>
                <p:spPr bwMode="hidden">
                  <a:xfrm rot="-3857755">
                    <a:off x="2361" y="938"/>
                    <a:ext cx="1062" cy="18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6516" name="Freeform 84"/>
                  <p:cNvSpPr>
                    <a:spLocks/>
                  </p:cNvSpPr>
                  <p:nvPr/>
                </p:nvSpPr>
                <p:spPr bwMode="hidden">
                  <a:xfrm rot="-3857755">
                    <a:off x="3011" y="181"/>
                    <a:ext cx="570" cy="2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grpSp>
              <p:nvGrpSpPr>
                <p:cNvPr id="146517" name="Group 85"/>
                <p:cNvGrpSpPr>
                  <a:grpSpLocks/>
                </p:cNvGrpSpPr>
                <p:nvPr/>
              </p:nvGrpSpPr>
              <p:grpSpPr bwMode="auto">
                <a:xfrm>
                  <a:off x="4295" y="53"/>
                  <a:ext cx="398" cy="574"/>
                  <a:chOff x="2934" y="163"/>
                  <a:chExt cx="1017" cy="1464"/>
                </a:xfrm>
              </p:grpSpPr>
              <p:sp>
                <p:nvSpPr>
                  <p:cNvPr id="146518" name="Freeform 86"/>
                  <p:cNvSpPr>
                    <a:spLocks/>
                  </p:cNvSpPr>
                  <p:nvPr/>
                </p:nvSpPr>
                <p:spPr bwMode="hidden">
                  <a:xfrm rot="-2777260">
                    <a:off x="2491" y="915"/>
                    <a:ext cx="1155" cy="270"/>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6519" name="Freeform 87"/>
                  <p:cNvSpPr>
                    <a:spLocks/>
                  </p:cNvSpPr>
                  <p:nvPr/>
                </p:nvSpPr>
                <p:spPr bwMode="hidden">
                  <a:xfrm rot="-2777260">
                    <a:off x="3430" y="261"/>
                    <a:ext cx="620" cy="42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grpSp>
              <p:nvGrpSpPr>
                <p:cNvPr id="146520" name="Group 88"/>
                <p:cNvGrpSpPr>
                  <a:grpSpLocks/>
                </p:cNvGrpSpPr>
                <p:nvPr/>
              </p:nvGrpSpPr>
              <p:grpSpPr bwMode="auto">
                <a:xfrm>
                  <a:off x="4215" y="2"/>
                  <a:ext cx="95" cy="567"/>
                  <a:chOff x="2730" y="32"/>
                  <a:chExt cx="243" cy="1448"/>
                </a:xfrm>
              </p:grpSpPr>
              <p:sp>
                <p:nvSpPr>
                  <p:cNvPr id="146521" name="Freeform 89"/>
                  <p:cNvSpPr>
                    <a:spLocks/>
                  </p:cNvSpPr>
                  <p:nvPr/>
                </p:nvSpPr>
                <p:spPr bwMode="hidden">
                  <a:xfrm rot="-4903748">
                    <a:off x="2296" y="960"/>
                    <a:ext cx="954" cy="8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6522" name="Freeform 90"/>
                  <p:cNvSpPr>
                    <a:spLocks/>
                  </p:cNvSpPr>
                  <p:nvPr/>
                </p:nvSpPr>
                <p:spPr bwMode="hidden">
                  <a:xfrm rot="-4903748">
                    <a:off x="2650" y="220"/>
                    <a:ext cx="512" cy="13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endParaRPr lang="ru-RU"/>
                  </a:p>
                </p:txBody>
              </p:sp>
            </p:grpSp>
            <p:grpSp>
              <p:nvGrpSpPr>
                <p:cNvPr id="146523" name="Group 91"/>
                <p:cNvGrpSpPr>
                  <a:grpSpLocks/>
                </p:cNvGrpSpPr>
                <p:nvPr/>
              </p:nvGrpSpPr>
              <p:grpSpPr bwMode="auto">
                <a:xfrm>
                  <a:off x="3514" y="683"/>
                  <a:ext cx="425" cy="960"/>
                  <a:chOff x="943" y="1769"/>
                  <a:chExt cx="1085" cy="2450"/>
                </a:xfrm>
              </p:grpSpPr>
              <p:sp>
                <p:nvSpPr>
                  <p:cNvPr id="146524" name="Freeform 92"/>
                  <p:cNvSpPr>
                    <a:spLocks/>
                  </p:cNvSpPr>
                  <p:nvPr/>
                </p:nvSpPr>
                <p:spPr bwMode="hidden">
                  <a:xfrm rot="18335692" flipH="1">
                    <a:off x="1010" y="2475"/>
                    <a:ext cx="172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6525" name="Freeform 93"/>
                  <p:cNvSpPr>
                    <a:spLocks/>
                  </p:cNvSpPr>
                  <p:nvPr/>
                </p:nvSpPr>
                <p:spPr bwMode="hidden">
                  <a:xfrm rot="18335692" flipH="1">
                    <a:off x="725" y="3512"/>
                    <a:ext cx="925"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ru-RU"/>
                  </a:p>
                </p:txBody>
              </p:sp>
            </p:grpSp>
            <p:grpSp>
              <p:nvGrpSpPr>
                <p:cNvPr id="146526" name="Group 94"/>
                <p:cNvGrpSpPr>
                  <a:grpSpLocks/>
                </p:cNvGrpSpPr>
                <p:nvPr/>
              </p:nvGrpSpPr>
              <p:grpSpPr bwMode="auto">
                <a:xfrm>
                  <a:off x="3715" y="748"/>
                  <a:ext cx="300" cy="930"/>
                  <a:chOff x="1455" y="1936"/>
                  <a:chExt cx="766" cy="2373"/>
                </a:xfrm>
              </p:grpSpPr>
              <p:sp>
                <p:nvSpPr>
                  <p:cNvPr id="146527" name="Freeform 95"/>
                  <p:cNvSpPr>
                    <a:spLocks/>
                  </p:cNvSpPr>
                  <p:nvPr/>
                </p:nvSpPr>
                <p:spPr bwMode="hidden">
                  <a:xfrm rot="17542885" flipH="1">
                    <a:off x="1267" y="2578"/>
                    <a:ext cx="1595"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6528" name="Freeform 96"/>
                  <p:cNvSpPr>
                    <a:spLocks/>
                  </p:cNvSpPr>
                  <p:nvPr/>
                </p:nvSpPr>
                <p:spPr bwMode="hidden">
                  <a:xfrm rot="17542885" flipH="1">
                    <a:off x="1272" y="3636"/>
                    <a:ext cx="856"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ru-RU"/>
                  </a:p>
                </p:txBody>
              </p:sp>
            </p:grpSp>
            <p:grpSp>
              <p:nvGrpSpPr>
                <p:cNvPr id="146529" name="Group 97"/>
                <p:cNvGrpSpPr>
                  <a:grpSpLocks/>
                </p:cNvGrpSpPr>
                <p:nvPr/>
              </p:nvGrpSpPr>
              <p:grpSpPr bwMode="auto">
                <a:xfrm rot="88588">
                  <a:off x="3923" y="769"/>
                  <a:ext cx="180" cy="913"/>
                  <a:chOff x="1956" y="1990"/>
                  <a:chExt cx="492" cy="2604"/>
                </a:xfrm>
              </p:grpSpPr>
              <p:sp>
                <p:nvSpPr>
                  <p:cNvPr id="146530" name="Freeform 98"/>
                  <p:cNvSpPr>
                    <a:spLocks/>
                  </p:cNvSpPr>
                  <p:nvPr/>
                </p:nvSpPr>
                <p:spPr bwMode="hidden">
                  <a:xfrm rot="16782062" flipH="1">
                    <a:off x="1442" y="2695"/>
                    <a:ext cx="1711" cy="301"/>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146531" name="Freeform 99"/>
                  <p:cNvSpPr>
                    <a:spLocks/>
                  </p:cNvSpPr>
                  <p:nvPr/>
                </p:nvSpPr>
                <p:spPr bwMode="hidden">
                  <a:xfrm rot="16782062" flipH="1">
                    <a:off x="1734" y="3898"/>
                    <a:ext cx="918" cy="47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ru-RU"/>
                  </a:p>
                </p:txBody>
              </p:sp>
            </p:grpSp>
            <p:grpSp>
              <p:nvGrpSpPr>
                <p:cNvPr id="146532" name="Group 100"/>
                <p:cNvGrpSpPr>
                  <a:grpSpLocks/>
                </p:cNvGrpSpPr>
                <p:nvPr/>
              </p:nvGrpSpPr>
              <p:grpSpPr bwMode="auto">
                <a:xfrm>
                  <a:off x="4451" y="662"/>
                  <a:ext cx="442" cy="951"/>
                  <a:chOff x="3334" y="1717"/>
                  <a:chExt cx="1125" cy="2426"/>
                </a:xfrm>
              </p:grpSpPr>
              <p:sp>
                <p:nvSpPr>
                  <p:cNvPr id="146533" name="Freeform 101"/>
                  <p:cNvSpPr>
                    <a:spLocks/>
                  </p:cNvSpPr>
                  <p:nvPr/>
                </p:nvSpPr>
                <p:spPr bwMode="hidden">
                  <a:xfrm rot="3144576">
                    <a:off x="2628" y="2423"/>
                    <a:ext cx="172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ru-RU"/>
                  </a:p>
                </p:txBody>
              </p:sp>
              <p:sp>
                <p:nvSpPr>
                  <p:cNvPr id="146534" name="Freeform 102"/>
                  <p:cNvSpPr>
                    <a:spLocks/>
                  </p:cNvSpPr>
                  <p:nvPr/>
                </p:nvSpPr>
                <p:spPr bwMode="hidden">
                  <a:xfrm rot="3144576">
                    <a:off x="3751" y="3436"/>
                    <a:ext cx="925"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ru-RU"/>
                  </a:p>
                </p:txBody>
              </p:sp>
            </p:grpSp>
            <p:grpSp>
              <p:nvGrpSpPr>
                <p:cNvPr id="146535" name="Group 103"/>
                <p:cNvGrpSpPr>
                  <a:grpSpLocks/>
                </p:cNvGrpSpPr>
                <p:nvPr/>
              </p:nvGrpSpPr>
              <p:grpSpPr bwMode="auto">
                <a:xfrm>
                  <a:off x="4391" y="721"/>
                  <a:ext cx="347" cy="951"/>
                  <a:chOff x="3181" y="1866"/>
                  <a:chExt cx="883" cy="2426"/>
                </a:xfrm>
              </p:grpSpPr>
              <p:sp>
                <p:nvSpPr>
                  <p:cNvPr id="146536" name="Freeform 104"/>
                  <p:cNvSpPr>
                    <a:spLocks/>
                  </p:cNvSpPr>
                  <p:nvPr/>
                </p:nvSpPr>
                <p:spPr bwMode="hidden">
                  <a:xfrm rot="3745735">
                    <a:off x="2506" y="2541"/>
                    <a:ext cx="1650" cy="29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ru-RU"/>
                  </a:p>
                </p:txBody>
              </p:sp>
              <p:sp>
                <p:nvSpPr>
                  <p:cNvPr id="146537" name="Freeform 105"/>
                  <p:cNvSpPr>
                    <a:spLocks/>
                  </p:cNvSpPr>
                  <p:nvPr/>
                </p:nvSpPr>
                <p:spPr bwMode="hidden">
                  <a:xfrm rot="3745735">
                    <a:off x="3387" y="3615"/>
                    <a:ext cx="885" cy="46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endParaRPr lang="ru-RU"/>
                  </a:p>
                </p:txBody>
              </p:sp>
            </p:grpSp>
            <p:grpSp>
              <p:nvGrpSpPr>
                <p:cNvPr id="146538" name="Group 106"/>
                <p:cNvGrpSpPr>
                  <a:grpSpLocks/>
                </p:cNvGrpSpPr>
                <p:nvPr/>
              </p:nvGrpSpPr>
              <p:grpSpPr bwMode="auto">
                <a:xfrm>
                  <a:off x="4323" y="767"/>
                  <a:ext cx="243" cy="935"/>
                  <a:chOff x="3006" y="1983"/>
                  <a:chExt cx="619" cy="2386"/>
                </a:xfrm>
              </p:grpSpPr>
              <p:sp>
                <p:nvSpPr>
                  <p:cNvPr id="146539" name="Freeform 107"/>
                  <p:cNvSpPr>
                    <a:spLocks/>
                  </p:cNvSpPr>
                  <p:nvPr/>
                </p:nvSpPr>
                <p:spPr bwMode="hidden">
                  <a:xfrm rot="4286818">
                    <a:off x="2328" y="2661"/>
                    <a:ext cx="1601" cy="24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ru-RU"/>
                  </a:p>
                </p:txBody>
              </p:sp>
              <p:sp>
                <p:nvSpPr>
                  <p:cNvPr id="146540" name="Freeform 108"/>
                  <p:cNvSpPr>
                    <a:spLocks/>
                  </p:cNvSpPr>
                  <p:nvPr/>
                </p:nvSpPr>
                <p:spPr bwMode="hidden">
                  <a:xfrm rot="4286818">
                    <a:off x="3002" y="3747"/>
                    <a:ext cx="859" cy="38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endParaRPr lang="ru-RU"/>
                  </a:p>
                </p:txBody>
              </p:sp>
            </p:grpSp>
            <p:grpSp>
              <p:nvGrpSpPr>
                <p:cNvPr id="146541" name="Group 109"/>
                <p:cNvGrpSpPr>
                  <a:grpSpLocks/>
                </p:cNvGrpSpPr>
                <p:nvPr/>
              </p:nvGrpSpPr>
              <p:grpSpPr bwMode="auto">
                <a:xfrm>
                  <a:off x="4249" y="813"/>
                  <a:ext cx="159" cy="870"/>
                  <a:chOff x="2819" y="2101"/>
                  <a:chExt cx="405" cy="2219"/>
                </a:xfrm>
              </p:grpSpPr>
              <p:sp>
                <p:nvSpPr>
                  <p:cNvPr id="146542" name="Freeform 110"/>
                  <p:cNvSpPr>
                    <a:spLocks/>
                  </p:cNvSpPr>
                  <p:nvPr/>
                </p:nvSpPr>
                <p:spPr bwMode="hidden">
                  <a:xfrm rot="4898956">
                    <a:off x="2206" y="2714"/>
                    <a:ext cx="1471" cy="24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endParaRPr lang="ru-RU"/>
                  </a:p>
                </p:txBody>
              </p:sp>
              <p:sp>
                <p:nvSpPr>
                  <p:cNvPr id="146543" name="Freeform 111"/>
                  <p:cNvSpPr>
                    <a:spLocks/>
                  </p:cNvSpPr>
                  <p:nvPr/>
                </p:nvSpPr>
                <p:spPr bwMode="hidden">
                  <a:xfrm rot="4898956">
                    <a:off x="2636" y="3732"/>
                    <a:ext cx="790" cy="38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endParaRPr lang="ru-RU"/>
                  </a:p>
                </p:txBody>
              </p:sp>
            </p:grpSp>
            <p:grpSp>
              <p:nvGrpSpPr>
                <p:cNvPr id="146544" name="Group 112"/>
                <p:cNvGrpSpPr>
                  <a:grpSpLocks/>
                </p:cNvGrpSpPr>
                <p:nvPr/>
              </p:nvGrpSpPr>
              <p:grpSpPr bwMode="auto">
                <a:xfrm>
                  <a:off x="4045" y="826"/>
                  <a:ext cx="167" cy="857"/>
                  <a:chOff x="2287" y="2135"/>
                  <a:chExt cx="426" cy="2185"/>
                </a:xfrm>
              </p:grpSpPr>
              <p:sp>
                <p:nvSpPr>
                  <p:cNvPr id="146545" name="Freeform 113"/>
                  <p:cNvSpPr>
                    <a:spLocks/>
                  </p:cNvSpPr>
                  <p:nvPr/>
                </p:nvSpPr>
                <p:spPr bwMode="hidden">
                  <a:xfrm rot="5755659">
                    <a:off x="1900" y="2760"/>
                    <a:ext cx="1437" cy="188"/>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5400000" scaled="1"/>
                  </a:gradFill>
                  <a:ln w="9525">
                    <a:noFill/>
                    <a:round/>
                    <a:headEnd/>
                    <a:tailEnd/>
                  </a:ln>
                  <a:effectLst/>
                </p:spPr>
                <p:txBody>
                  <a:bodyPr wrap="none" anchor="ctr"/>
                  <a:lstStyle/>
                  <a:p>
                    <a:endParaRPr lang="ru-RU"/>
                  </a:p>
                </p:txBody>
              </p:sp>
              <p:sp>
                <p:nvSpPr>
                  <p:cNvPr id="146546" name="Freeform 114"/>
                  <p:cNvSpPr>
                    <a:spLocks/>
                  </p:cNvSpPr>
                  <p:nvPr/>
                </p:nvSpPr>
                <p:spPr bwMode="hidden">
                  <a:xfrm rot="5755659">
                    <a:off x="2049" y="3787"/>
                    <a:ext cx="771" cy="29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endParaRPr lang="ru-RU"/>
                  </a:p>
                </p:txBody>
              </p:sp>
            </p:grpSp>
          </p:grpSp>
          <p:sp>
            <p:nvSpPr>
              <p:cNvPr id="146547" name="Freeform 115"/>
              <p:cNvSpPr>
                <a:spLocks/>
              </p:cNvSpPr>
              <p:nvPr/>
            </p:nvSpPr>
            <p:spPr bwMode="hidden">
              <a:xfrm flipH="1">
                <a:off x="3873" y="934"/>
                <a:ext cx="191" cy="580"/>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endParaRPr lang="ru-RU"/>
              </a:p>
            </p:txBody>
          </p:sp>
          <p:sp>
            <p:nvSpPr>
              <p:cNvPr id="146548" name="Arc 116"/>
              <p:cNvSpPr>
                <a:spLocks/>
              </p:cNvSpPr>
              <p:nvPr/>
            </p:nvSpPr>
            <p:spPr bwMode="hidden">
              <a:xfrm flipH="1">
                <a:off x="3528" y="726"/>
                <a:ext cx="833" cy="903"/>
              </a:xfrm>
              <a:custGeom>
                <a:avLst/>
                <a:gdLst>
                  <a:gd name="G0" fmla="+- 0 0 0"/>
                  <a:gd name="G1" fmla="+- 20897 0 0"/>
                  <a:gd name="G2" fmla="+- 21600 0 0"/>
                  <a:gd name="T0" fmla="*/ 5467 w 21600"/>
                  <a:gd name="T1" fmla="*/ 0 h 21602"/>
                  <a:gd name="T2" fmla="*/ 21589 w 21600"/>
                  <a:gd name="T3" fmla="*/ 21602 h 21602"/>
                  <a:gd name="T4" fmla="*/ 0 w 21600"/>
                  <a:gd name="T5" fmla="*/ 20897 h 21602"/>
                </a:gdLst>
                <a:ahLst/>
                <a:cxnLst>
                  <a:cxn ang="0">
                    <a:pos x="T0" y="T1"/>
                  </a:cxn>
                  <a:cxn ang="0">
                    <a:pos x="T2" y="T3"/>
                  </a:cxn>
                  <a:cxn ang="0">
                    <a:pos x="T4" y="T5"/>
                  </a:cxn>
                </a:cxnLst>
                <a:rect l="0" t="0" r="r" b="b"/>
                <a:pathLst>
                  <a:path w="21600" h="21602" fill="none" extrusionOk="0">
                    <a:moveTo>
                      <a:pt x="5466" y="0"/>
                    </a:moveTo>
                    <a:cubicBezTo>
                      <a:pt x="14970" y="2486"/>
                      <a:pt x="21600" y="11073"/>
                      <a:pt x="21600" y="20897"/>
                    </a:cubicBezTo>
                    <a:cubicBezTo>
                      <a:pt x="21600" y="21132"/>
                      <a:pt x="21596" y="21367"/>
                      <a:pt x="21588" y="21601"/>
                    </a:cubicBezTo>
                  </a:path>
                  <a:path w="21600" h="21602" stroke="0" extrusionOk="0">
                    <a:moveTo>
                      <a:pt x="5466" y="0"/>
                    </a:moveTo>
                    <a:cubicBezTo>
                      <a:pt x="14970" y="2486"/>
                      <a:pt x="21600" y="11073"/>
                      <a:pt x="21600" y="20897"/>
                    </a:cubicBezTo>
                    <a:cubicBezTo>
                      <a:pt x="21600" y="21132"/>
                      <a:pt x="21596" y="21367"/>
                      <a:pt x="21588" y="21601"/>
                    </a:cubicBezTo>
                    <a:lnTo>
                      <a:pt x="0" y="20897"/>
                    </a:lnTo>
                    <a:close/>
                  </a:path>
                </a:pathLst>
              </a:custGeom>
              <a:noFill/>
              <a:ln w="9525">
                <a:solidFill>
                  <a:schemeClr val="folHlink"/>
                </a:solidFill>
                <a:round/>
                <a:headEnd/>
                <a:tailEnd/>
              </a:ln>
              <a:effectLst/>
            </p:spPr>
            <p:txBody>
              <a:bodyPr wrap="none" anchor="ctr"/>
              <a:lstStyle/>
              <a:p>
                <a:endParaRPr lang="ru-RU"/>
              </a:p>
            </p:txBody>
          </p:sp>
          <p:sp>
            <p:nvSpPr>
              <p:cNvPr id="146549" name="Arc 117"/>
              <p:cNvSpPr>
                <a:spLocks/>
              </p:cNvSpPr>
              <p:nvPr/>
            </p:nvSpPr>
            <p:spPr bwMode="hidden">
              <a:xfrm flipV="1">
                <a:off x="4278" y="179"/>
                <a:ext cx="1007" cy="802"/>
              </a:xfrm>
              <a:custGeom>
                <a:avLst/>
                <a:gdLst>
                  <a:gd name="G0" fmla="+- 17826 0 0"/>
                  <a:gd name="G1" fmla="+- 0 0 0"/>
                  <a:gd name="G2" fmla="+- 21600 0 0"/>
                  <a:gd name="T0" fmla="*/ 36729 w 36729"/>
                  <a:gd name="T1" fmla="*/ 10451 h 21600"/>
                  <a:gd name="T2" fmla="*/ 0 w 36729"/>
                  <a:gd name="T3" fmla="*/ 12197 h 21600"/>
                  <a:gd name="T4" fmla="*/ 17826 w 36729"/>
                  <a:gd name="T5" fmla="*/ 0 h 21600"/>
                </a:gdLst>
                <a:ahLst/>
                <a:cxnLst>
                  <a:cxn ang="0">
                    <a:pos x="T0" y="T1"/>
                  </a:cxn>
                  <a:cxn ang="0">
                    <a:pos x="T2" y="T3"/>
                  </a:cxn>
                  <a:cxn ang="0">
                    <a:pos x="T4" y="T5"/>
                  </a:cxn>
                </a:cxnLst>
                <a:rect l="0" t="0" r="r" b="b"/>
                <a:pathLst>
                  <a:path w="36729" h="21600" fill="none" extrusionOk="0">
                    <a:moveTo>
                      <a:pt x="36729" y="10451"/>
                    </a:moveTo>
                    <a:cubicBezTo>
                      <a:pt x="32926" y="17330"/>
                      <a:pt x="25686" y="21599"/>
                      <a:pt x="17826" y="21600"/>
                    </a:cubicBezTo>
                    <a:cubicBezTo>
                      <a:pt x="10696" y="21600"/>
                      <a:pt x="4025" y="18081"/>
                      <a:pt x="-1" y="12197"/>
                    </a:cubicBezTo>
                  </a:path>
                  <a:path w="36729" h="21600" stroke="0" extrusionOk="0">
                    <a:moveTo>
                      <a:pt x="36729" y="10451"/>
                    </a:moveTo>
                    <a:cubicBezTo>
                      <a:pt x="32926" y="17330"/>
                      <a:pt x="25686" y="21599"/>
                      <a:pt x="17826" y="21600"/>
                    </a:cubicBezTo>
                    <a:cubicBezTo>
                      <a:pt x="10696" y="21600"/>
                      <a:pt x="4025" y="18081"/>
                      <a:pt x="-1" y="12197"/>
                    </a:cubicBezTo>
                    <a:lnTo>
                      <a:pt x="17826" y="0"/>
                    </a:lnTo>
                    <a:close/>
                  </a:path>
                </a:pathLst>
              </a:custGeom>
              <a:noFill/>
              <a:ln w="9525">
                <a:solidFill>
                  <a:schemeClr val="accent1"/>
                </a:solidFill>
                <a:round/>
                <a:headEnd/>
                <a:tailEnd/>
              </a:ln>
              <a:effectLst/>
            </p:spPr>
            <p:txBody>
              <a:bodyPr wrap="none" anchor="ctr"/>
              <a:lstStyle/>
              <a:p>
                <a:endParaRPr lang="ru-RU"/>
              </a:p>
            </p:txBody>
          </p:sp>
          <p:sp>
            <p:nvSpPr>
              <p:cNvPr id="146550" name="Arc 118"/>
              <p:cNvSpPr>
                <a:spLocks/>
              </p:cNvSpPr>
              <p:nvPr/>
            </p:nvSpPr>
            <p:spPr bwMode="hidden">
              <a:xfrm flipH="1">
                <a:off x="3612" y="580"/>
                <a:ext cx="487" cy="933"/>
              </a:xfrm>
              <a:custGeom>
                <a:avLst/>
                <a:gdLst>
                  <a:gd name="G0" fmla="+- 7340 0 0"/>
                  <a:gd name="G1" fmla="+- 21600 0 0"/>
                  <a:gd name="G2" fmla="+- 21600 0 0"/>
                  <a:gd name="T0" fmla="*/ 0 w 28940"/>
                  <a:gd name="T1" fmla="*/ 1285 h 22305"/>
                  <a:gd name="T2" fmla="*/ 28929 w 28940"/>
                  <a:gd name="T3" fmla="*/ 22305 h 22305"/>
                  <a:gd name="T4" fmla="*/ 7340 w 28940"/>
                  <a:gd name="T5" fmla="*/ 21600 h 22305"/>
                </a:gdLst>
                <a:ahLst/>
                <a:cxnLst>
                  <a:cxn ang="0">
                    <a:pos x="T0" y="T1"/>
                  </a:cxn>
                  <a:cxn ang="0">
                    <a:pos x="T2" y="T3"/>
                  </a:cxn>
                  <a:cxn ang="0">
                    <a:pos x="T4" y="T5"/>
                  </a:cxn>
                </a:cxnLst>
                <a:rect l="0" t="0" r="r" b="b"/>
                <a:pathLst>
                  <a:path w="28940" h="22305" fill="none" extrusionOk="0">
                    <a:moveTo>
                      <a:pt x="0" y="1285"/>
                    </a:moveTo>
                    <a:cubicBezTo>
                      <a:pt x="2353" y="434"/>
                      <a:pt x="4837" y="-1"/>
                      <a:pt x="7340" y="0"/>
                    </a:cubicBezTo>
                    <a:cubicBezTo>
                      <a:pt x="19269" y="0"/>
                      <a:pt x="28940" y="9670"/>
                      <a:pt x="28940" y="21600"/>
                    </a:cubicBezTo>
                    <a:cubicBezTo>
                      <a:pt x="28940" y="21835"/>
                      <a:pt x="28936" y="22070"/>
                      <a:pt x="28928" y="22304"/>
                    </a:cubicBezTo>
                  </a:path>
                  <a:path w="28940" h="22305" stroke="0" extrusionOk="0">
                    <a:moveTo>
                      <a:pt x="0" y="1285"/>
                    </a:moveTo>
                    <a:cubicBezTo>
                      <a:pt x="2353" y="434"/>
                      <a:pt x="4837" y="-1"/>
                      <a:pt x="7340" y="0"/>
                    </a:cubicBezTo>
                    <a:cubicBezTo>
                      <a:pt x="19269" y="0"/>
                      <a:pt x="28940" y="9670"/>
                      <a:pt x="28940" y="21600"/>
                    </a:cubicBezTo>
                    <a:cubicBezTo>
                      <a:pt x="28940" y="21835"/>
                      <a:pt x="28936" y="22070"/>
                      <a:pt x="28928" y="22304"/>
                    </a:cubicBezTo>
                    <a:lnTo>
                      <a:pt x="7340" y="21600"/>
                    </a:lnTo>
                    <a:close/>
                  </a:path>
                </a:pathLst>
              </a:custGeom>
              <a:noFill/>
              <a:ln w="9525">
                <a:solidFill>
                  <a:schemeClr val="accent1"/>
                </a:solidFill>
                <a:round/>
                <a:headEnd/>
                <a:tailEnd/>
              </a:ln>
              <a:effectLst/>
            </p:spPr>
            <p:txBody>
              <a:bodyPr wrap="none" anchor="ctr"/>
              <a:lstStyle/>
              <a:p>
                <a:endParaRPr lang="ru-RU"/>
              </a:p>
            </p:txBody>
          </p:sp>
          <p:sp>
            <p:nvSpPr>
              <p:cNvPr id="146551" name="Arc 119"/>
              <p:cNvSpPr>
                <a:spLocks/>
              </p:cNvSpPr>
              <p:nvPr/>
            </p:nvSpPr>
            <p:spPr bwMode="hidden">
              <a:xfrm flipH="1">
                <a:off x="3267" y="628"/>
                <a:ext cx="791" cy="932"/>
              </a:xfrm>
              <a:custGeom>
                <a:avLst/>
                <a:gdLst>
                  <a:gd name="G0" fmla="+- 8873 0 0"/>
                  <a:gd name="G1" fmla="+- 21600 0 0"/>
                  <a:gd name="G2" fmla="+- 21600 0 0"/>
                  <a:gd name="T0" fmla="*/ 0 w 30473"/>
                  <a:gd name="T1" fmla="*/ 1907 h 22305"/>
                  <a:gd name="T2" fmla="*/ 30462 w 30473"/>
                  <a:gd name="T3" fmla="*/ 22305 h 22305"/>
                  <a:gd name="T4" fmla="*/ 8873 w 30473"/>
                  <a:gd name="T5" fmla="*/ 21600 h 22305"/>
                </a:gdLst>
                <a:ahLst/>
                <a:cxnLst>
                  <a:cxn ang="0">
                    <a:pos x="T0" y="T1"/>
                  </a:cxn>
                  <a:cxn ang="0">
                    <a:pos x="T2" y="T3"/>
                  </a:cxn>
                  <a:cxn ang="0">
                    <a:pos x="T4" y="T5"/>
                  </a:cxn>
                </a:cxnLst>
                <a:rect l="0" t="0" r="r" b="b"/>
                <a:pathLst>
                  <a:path w="30473" h="22305" fill="none" extrusionOk="0">
                    <a:moveTo>
                      <a:pt x="-1" y="1906"/>
                    </a:moveTo>
                    <a:cubicBezTo>
                      <a:pt x="2789" y="649"/>
                      <a:pt x="5813" y="-1"/>
                      <a:pt x="8873" y="0"/>
                    </a:cubicBezTo>
                    <a:cubicBezTo>
                      <a:pt x="20802" y="0"/>
                      <a:pt x="30473" y="9670"/>
                      <a:pt x="30473" y="21600"/>
                    </a:cubicBezTo>
                    <a:cubicBezTo>
                      <a:pt x="30473" y="21835"/>
                      <a:pt x="30469" y="22070"/>
                      <a:pt x="30461" y="22304"/>
                    </a:cubicBezTo>
                  </a:path>
                  <a:path w="30473" h="22305" stroke="0" extrusionOk="0">
                    <a:moveTo>
                      <a:pt x="-1" y="1906"/>
                    </a:moveTo>
                    <a:cubicBezTo>
                      <a:pt x="2789" y="649"/>
                      <a:pt x="5813" y="-1"/>
                      <a:pt x="8873" y="0"/>
                    </a:cubicBezTo>
                    <a:cubicBezTo>
                      <a:pt x="20802" y="0"/>
                      <a:pt x="30473" y="9670"/>
                      <a:pt x="30473" y="21600"/>
                    </a:cubicBezTo>
                    <a:cubicBezTo>
                      <a:pt x="30473" y="21835"/>
                      <a:pt x="30469" y="22070"/>
                      <a:pt x="30461" y="22304"/>
                    </a:cubicBezTo>
                    <a:lnTo>
                      <a:pt x="8873" y="21600"/>
                    </a:lnTo>
                    <a:close/>
                  </a:path>
                </a:pathLst>
              </a:custGeom>
              <a:noFill/>
              <a:ln w="9525">
                <a:solidFill>
                  <a:schemeClr val="folHlink"/>
                </a:solidFill>
                <a:round/>
                <a:headEnd/>
                <a:tailEnd/>
              </a:ln>
              <a:effectLst/>
            </p:spPr>
            <p:txBody>
              <a:bodyPr wrap="none" anchor="ctr"/>
              <a:lstStyle/>
              <a:p>
                <a:endParaRPr lang="ru-RU"/>
              </a:p>
            </p:txBody>
          </p:sp>
          <p:sp>
            <p:nvSpPr>
              <p:cNvPr id="146552" name="Arc 120"/>
              <p:cNvSpPr>
                <a:spLocks/>
              </p:cNvSpPr>
              <p:nvPr/>
            </p:nvSpPr>
            <p:spPr bwMode="hidden">
              <a:xfrm flipH="1">
                <a:off x="3197" y="458"/>
                <a:ext cx="932" cy="933"/>
              </a:xfrm>
              <a:custGeom>
                <a:avLst/>
                <a:gdLst>
                  <a:gd name="G0" fmla="+- 12855 0 0"/>
                  <a:gd name="G1" fmla="+- 21600 0 0"/>
                  <a:gd name="G2" fmla="+- 21600 0 0"/>
                  <a:gd name="T0" fmla="*/ 0 w 34455"/>
                  <a:gd name="T1" fmla="*/ 4241 h 22305"/>
                  <a:gd name="T2" fmla="*/ 34444 w 34455"/>
                  <a:gd name="T3" fmla="*/ 22305 h 22305"/>
                  <a:gd name="T4" fmla="*/ 12855 w 34455"/>
                  <a:gd name="T5" fmla="*/ 21600 h 22305"/>
                </a:gdLst>
                <a:ahLst/>
                <a:cxnLst>
                  <a:cxn ang="0">
                    <a:pos x="T0" y="T1"/>
                  </a:cxn>
                  <a:cxn ang="0">
                    <a:pos x="T2" y="T3"/>
                  </a:cxn>
                  <a:cxn ang="0">
                    <a:pos x="T4" y="T5"/>
                  </a:cxn>
                </a:cxnLst>
                <a:rect l="0" t="0" r="r" b="b"/>
                <a:pathLst>
                  <a:path w="34455" h="22305" fill="none" extrusionOk="0">
                    <a:moveTo>
                      <a:pt x="0" y="4241"/>
                    </a:moveTo>
                    <a:cubicBezTo>
                      <a:pt x="3720" y="1486"/>
                      <a:pt x="8226" y="-1"/>
                      <a:pt x="12855" y="0"/>
                    </a:cubicBezTo>
                    <a:cubicBezTo>
                      <a:pt x="24784" y="0"/>
                      <a:pt x="34455" y="9670"/>
                      <a:pt x="34455" y="21600"/>
                    </a:cubicBezTo>
                    <a:cubicBezTo>
                      <a:pt x="34455" y="21835"/>
                      <a:pt x="34451" y="22070"/>
                      <a:pt x="34443" y="22304"/>
                    </a:cubicBezTo>
                  </a:path>
                  <a:path w="34455" h="22305" stroke="0" extrusionOk="0">
                    <a:moveTo>
                      <a:pt x="0" y="4241"/>
                    </a:moveTo>
                    <a:cubicBezTo>
                      <a:pt x="3720" y="1486"/>
                      <a:pt x="8226" y="-1"/>
                      <a:pt x="12855" y="0"/>
                    </a:cubicBezTo>
                    <a:cubicBezTo>
                      <a:pt x="24784" y="0"/>
                      <a:pt x="34455" y="9670"/>
                      <a:pt x="34455" y="21600"/>
                    </a:cubicBezTo>
                    <a:cubicBezTo>
                      <a:pt x="34455" y="21835"/>
                      <a:pt x="34451" y="22070"/>
                      <a:pt x="34443" y="22304"/>
                    </a:cubicBezTo>
                    <a:lnTo>
                      <a:pt x="12855" y="21600"/>
                    </a:lnTo>
                    <a:close/>
                  </a:path>
                </a:pathLst>
              </a:custGeom>
              <a:noFill/>
              <a:ln w="9525">
                <a:solidFill>
                  <a:schemeClr val="folHlink"/>
                </a:solidFill>
                <a:round/>
                <a:headEnd/>
                <a:tailEnd/>
              </a:ln>
              <a:effectLst/>
            </p:spPr>
            <p:txBody>
              <a:bodyPr wrap="none" anchor="ctr"/>
              <a:lstStyle/>
              <a:p>
                <a:endParaRPr lang="ru-RU"/>
              </a:p>
            </p:txBody>
          </p:sp>
          <p:sp>
            <p:nvSpPr>
              <p:cNvPr id="146553" name="Arc 121"/>
              <p:cNvSpPr>
                <a:spLocks/>
              </p:cNvSpPr>
              <p:nvPr/>
            </p:nvSpPr>
            <p:spPr bwMode="hidden">
              <a:xfrm>
                <a:off x="4229" y="589"/>
                <a:ext cx="149" cy="933"/>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p:spPr>
            <p:txBody>
              <a:bodyPr wrap="none" anchor="ctr"/>
              <a:lstStyle/>
              <a:p>
                <a:endParaRPr lang="ru-RU"/>
              </a:p>
            </p:txBody>
          </p:sp>
          <p:sp>
            <p:nvSpPr>
              <p:cNvPr id="146554" name="Arc 122"/>
              <p:cNvSpPr>
                <a:spLocks/>
              </p:cNvSpPr>
              <p:nvPr/>
            </p:nvSpPr>
            <p:spPr bwMode="hidden">
              <a:xfrm>
                <a:off x="4268" y="585"/>
                <a:ext cx="394" cy="933"/>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folHlink"/>
                </a:solidFill>
                <a:round/>
                <a:headEnd/>
                <a:tailEnd/>
              </a:ln>
              <a:effectLst/>
            </p:spPr>
            <p:txBody>
              <a:bodyPr wrap="none" anchor="ctr"/>
              <a:lstStyle/>
              <a:p>
                <a:endParaRPr lang="ru-RU"/>
              </a:p>
            </p:txBody>
          </p:sp>
          <p:sp>
            <p:nvSpPr>
              <p:cNvPr id="146555" name="Arc 123"/>
              <p:cNvSpPr>
                <a:spLocks/>
              </p:cNvSpPr>
              <p:nvPr/>
            </p:nvSpPr>
            <p:spPr bwMode="hidden">
              <a:xfrm>
                <a:off x="4303" y="463"/>
                <a:ext cx="559" cy="933"/>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p:spPr>
            <p:txBody>
              <a:bodyPr wrap="none" anchor="ctr"/>
              <a:lstStyle/>
              <a:p>
                <a:endParaRPr lang="ru-RU"/>
              </a:p>
            </p:txBody>
          </p:sp>
          <p:sp>
            <p:nvSpPr>
              <p:cNvPr id="146556" name="Freeform 124"/>
              <p:cNvSpPr>
                <a:spLocks/>
              </p:cNvSpPr>
              <p:nvPr/>
            </p:nvSpPr>
            <p:spPr bwMode="hidden">
              <a:xfrm>
                <a:off x="4410" y="1033"/>
                <a:ext cx="190" cy="580"/>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endParaRPr lang="ru-RU"/>
              </a:p>
            </p:txBody>
          </p:sp>
          <p:sp>
            <p:nvSpPr>
              <p:cNvPr id="146557" name="Freeform 125"/>
              <p:cNvSpPr>
                <a:spLocks/>
              </p:cNvSpPr>
              <p:nvPr/>
            </p:nvSpPr>
            <p:spPr bwMode="hidden">
              <a:xfrm rot="19660755" flipV="1">
                <a:off x="4114" y="843"/>
                <a:ext cx="173" cy="328"/>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endParaRPr lang="ru-RU"/>
              </a:p>
            </p:txBody>
          </p:sp>
          <p:sp>
            <p:nvSpPr>
              <p:cNvPr id="146558" name="Arc 126"/>
              <p:cNvSpPr>
                <a:spLocks/>
              </p:cNvSpPr>
              <p:nvPr/>
            </p:nvSpPr>
            <p:spPr bwMode="hidden">
              <a:xfrm flipH="1">
                <a:off x="3144" y="319"/>
                <a:ext cx="996" cy="933"/>
              </a:xfrm>
              <a:custGeom>
                <a:avLst/>
                <a:gdLst>
                  <a:gd name="G0" fmla="+- 15230 0 0"/>
                  <a:gd name="G1" fmla="+- 21600 0 0"/>
                  <a:gd name="G2" fmla="+- 21600 0 0"/>
                  <a:gd name="T0" fmla="*/ 0 w 36830"/>
                  <a:gd name="T1" fmla="*/ 6283 h 22305"/>
                  <a:gd name="T2" fmla="*/ 36819 w 36830"/>
                  <a:gd name="T3" fmla="*/ 22305 h 22305"/>
                  <a:gd name="T4" fmla="*/ 15230 w 36830"/>
                  <a:gd name="T5" fmla="*/ 21600 h 22305"/>
                </a:gdLst>
                <a:ahLst/>
                <a:cxnLst>
                  <a:cxn ang="0">
                    <a:pos x="T0" y="T1"/>
                  </a:cxn>
                  <a:cxn ang="0">
                    <a:pos x="T2" y="T3"/>
                  </a:cxn>
                  <a:cxn ang="0">
                    <a:pos x="T4" y="T5"/>
                  </a:cxn>
                </a:cxnLst>
                <a:rect l="0" t="0" r="r" b="b"/>
                <a:pathLst>
                  <a:path w="36830" h="22305" fill="none" extrusionOk="0">
                    <a:moveTo>
                      <a:pt x="0" y="6283"/>
                    </a:moveTo>
                    <a:cubicBezTo>
                      <a:pt x="4047" y="2258"/>
                      <a:pt x="9522" y="-1"/>
                      <a:pt x="15230" y="0"/>
                    </a:cubicBezTo>
                    <a:cubicBezTo>
                      <a:pt x="27159" y="0"/>
                      <a:pt x="36830" y="9670"/>
                      <a:pt x="36830" y="21600"/>
                    </a:cubicBezTo>
                    <a:cubicBezTo>
                      <a:pt x="36830" y="21835"/>
                      <a:pt x="36826" y="22070"/>
                      <a:pt x="36818" y="22304"/>
                    </a:cubicBezTo>
                  </a:path>
                  <a:path w="36830" h="22305" stroke="0" extrusionOk="0">
                    <a:moveTo>
                      <a:pt x="0" y="6283"/>
                    </a:moveTo>
                    <a:cubicBezTo>
                      <a:pt x="4047" y="2258"/>
                      <a:pt x="9522" y="-1"/>
                      <a:pt x="15230" y="0"/>
                    </a:cubicBezTo>
                    <a:cubicBezTo>
                      <a:pt x="27159" y="0"/>
                      <a:pt x="36830" y="9670"/>
                      <a:pt x="36830" y="21600"/>
                    </a:cubicBezTo>
                    <a:cubicBezTo>
                      <a:pt x="36830" y="21835"/>
                      <a:pt x="36826" y="22070"/>
                      <a:pt x="36818" y="22304"/>
                    </a:cubicBezTo>
                    <a:lnTo>
                      <a:pt x="15230" y="21600"/>
                    </a:lnTo>
                    <a:close/>
                  </a:path>
                </a:pathLst>
              </a:custGeom>
              <a:noFill/>
              <a:ln w="9525">
                <a:solidFill>
                  <a:schemeClr val="folHlink"/>
                </a:solidFill>
                <a:round/>
                <a:headEnd/>
                <a:tailEnd/>
              </a:ln>
              <a:effectLst/>
            </p:spPr>
            <p:txBody>
              <a:bodyPr wrap="none" anchor="ctr"/>
              <a:lstStyle/>
              <a:p>
                <a:endParaRPr lang="ru-RU"/>
              </a:p>
            </p:txBody>
          </p:sp>
          <p:sp>
            <p:nvSpPr>
              <p:cNvPr id="146559" name="Arc 127"/>
              <p:cNvSpPr>
                <a:spLocks/>
              </p:cNvSpPr>
              <p:nvPr/>
            </p:nvSpPr>
            <p:spPr bwMode="hidden">
              <a:xfrm flipH="1">
                <a:off x="3425" y="123"/>
                <a:ext cx="725" cy="903"/>
              </a:xfrm>
              <a:custGeom>
                <a:avLst/>
                <a:gdLst>
                  <a:gd name="G0" fmla="+- 18231 0 0"/>
                  <a:gd name="G1" fmla="+- 21600 0 0"/>
                  <a:gd name="G2" fmla="+- 21600 0 0"/>
                  <a:gd name="T0" fmla="*/ 0 w 31881"/>
                  <a:gd name="T1" fmla="*/ 10016 h 21600"/>
                  <a:gd name="T2" fmla="*/ 31881 w 31881"/>
                  <a:gd name="T3" fmla="*/ 4860 h 21600"/>
                  <a:gd name="T4" fmla="*/ 18231 w 31881"/>
                  <a:gd name="T5" fmla="*/ 21600 h 21600"/>
                </a:gdLst>
                <a:ahLst/>
                <a:cxnLst>
                  <a:cxn ang="0">
                    <a:pos x="T0" y="T1"/>
                  </a:cxn>
                  <a:cxn ang="0">
                    <a:pos x="T2" y="T3"/>
                  </a:cxn>
                  <a:cxn ang="0">
                    <a:pos x="T4" y="T5"/>
                  </a:cxn>
                </a:cxnLst>
                <a:rect l="0" t="0" r="r" b="b"/>
                <a:pathLst>
                  <a:path w="31881" h="21600" fill="none" extrusionOk="0">
                    <a:moveTo>
                      <a:pt x="-1" y="10015"/>
                    </a:moveTo>
                    <a:cubicBezTo>
                      <a:pt x="3963" y="3778"/>
                      <a:pt x="10840" y="-1"/>
                      <a:pt x="18231" y="0"/>
                    </a:cubicBezTo>
                    <a:cubicBezTo>
                      <a:pt x="23204" y="0"/>
                      <a:pt x="28026" y="1716"/>
                      <a:pt x="31881" y="4859"/>
                    </a:cubicBezTo>
                  </a:path>
                  <a:path w="31881" h="21600" stroke="0" extrusionOk="0">
                    <a:moveTo>
                      <a:pt x="-1" y="10015"/>
                    </a:moveTo>
                    <a:cubicBezTo>
                      <a:pt x="3963" y="3778"/>
                      <a:pt x="10840" y="-1"/>
                      <a:pt x="18231" y="0"/>
                    </a:cubicBezTo>
                    <a:cubicBezTo>
                      <a:pt x="23204" y="0"/>
                      <a:pt x="28026" y="1716"/>
                      <a:pt x="31881" y="4859"/>
                    </a:cubicBezTo>
                    <a:lnTo>
                      <a:pt x="18231" y="21600"/>
                    </a:lnTo>
                    <a:close/>
                  </a:path>
                </a:pathLst>
              </a:custGeom>
              <a:noFill/>
              <a:ln w="9525">
                <a:solidFill>
                  <a:schemeClr val="accent1"/>
                </a:solidFill>
                <a:round/>
                <a:headEnd/>
                <a:tailEnd/>
              </a:ln>
              <a:effectLst/>
            </p:spPr>
            <p:txBody>
              <a:bodyPr wrap="none" anchor="ctr"/>
              <a:lstStyle/>
              <a:p>
                <a:endParaRPr lang="ru-RU"/>
              </a:p>
            </p:txBody>
          </p:sp>
          <p:sp>
            <p:nvSpPr>
              <p:cNvPr id="146560" name="Arc 128"/>
              <p:cNvSpPr>
                <a:spLocks/>
              </p:cNvSpPr>
              <p:nvPr/>
            </p:nvSpPr>
            <p:spPr bwMode="hidden">
              <a:xfrm>
                <a:off x="4199" y="502"/>
                <a:ext cx="299" cy="904"/>
              </a:xfrm>
              <a:custGeom>
                <a:avLst/>
                <a:gdLst>
                  <a:gd name="G0" fmla="+- 13212 0 0"/>
                  <a:gd name="G1" fmla="+- 21600 0 0"/>
                  <a:gd name="G2" fmla="+- 21600 0 0"/>
                  <a:gd name="T0" fmla="*/ 0 w 31146"/>
                  <a:gd name="T1" fmla="*/ 4512 h 21600"/>
                  <a:gd name="T2" fmla="*/ 31146 w 31146"/>
                  <a:gd name="T3" fmla="*/ 9561 h 21600"/>
                  <a:gd name="T4" fmla="*/ 13212 w 31146"/>
                  <a:gd name="T5" fmla="*/ 21600 h 21600"/>
                </a:gdLst>
                <a:ahLst/>
                <a:cxnLst>
                  <a:cxn ang="0">
                    <a:pos x="T0" y="T1"/>
                  </a:cxn>
                  <a:cxn ang="0">
                    <a:pos x="T2" y="T3"/>
                  </a:cxn>
                  <a:cxn ang="0">
                    <a:pos x="T4" y="T5"/>
                  </a:cxn>
                </a:cxnLst>
                <a:rect l="0" t="0" r="r" b="b"/>
                <a:pathLst>
                  <a:path w="31146" h="21600" fill="none" extrusionOk="0">
                    <a:moveTo>
                      <a:pt x="-1" y="4511"/>
                    </a:moveTo>
                    <a:cubicBezTo>
                      <a:pt x="3783" y="1586"/>
                      <a:pt x="8429" y="-1"/>
                      <a:pt x="13212" y="0"/>
                    </a:cubicBezTo>
                    <a:cubicBezTo>
                      <a:pt x="20409" y="0"/>
                      <a:pt x="27134" y="3585"/>
                      <a:pt x="31145" y="9561"/>
                    </a:cubicBezTo>
                  </a:path>
                  <a:path w="31146" h="21600" stroke="0" extrusionOk="0">
                    <a:moveTo>
                      <a:pt x="-1" y="4511"/>
                    </a:moveTo>
                    <a:cubicBezTo>
                      <a:pt x="3783" y="1586"/>
                      <a:pt x="8429" y="-1"/>
                      <a:pt x="13212" y="0"/>
                    </a:cubicBezTo>
                    <a:cubicBezTo>
                      <a:pt x="20409" y="0"/>
                      <a:pt x="27134" y="3585"/>
                      <a:pt x="31145" y="9561"/>
                    </a:cubicBezTo>
                    <a:lnTo>
                      <a:pt x="13212" y="21600"/>
                    </a:lnTo>
                    <a:close/>
                  </a:path>
                </a:pathLst>
              </a:custGeom>
              <a:noFill/>
              <a:ln w="9525">
                <a:solidFill>
                  <a:schemeClr val="accent2"/>
                </a:solidFill>
                <a:round/>
                <a:headEnd/>
                <a:tailEnd/>
              </a:ln>
              <a:effectLst/>
            </p:spPr>
            <p:txBody>
              <a:bodyPr wrap="none" anchor="ctr"/>
              <a:lstStyle/>
              <a:p>
                <a:endParaRPr lang="ru-RU"/>
              </a:p>
            </p:txBody>
          </p:sp>
          <p:sp>
            <p:nvSpPr>
              <p:cNvPr id="146561" name="Freeform 129"/>
              <p:cNvSpPr>
                <a:spLocks/>
              </p:cNvSpPr>
              <p:nvPr/>
            </p:nvSpPr>
            <p:spPr bwMode="hidden">
              <a:xfrm flipH="1">
                <a:off x="3307" y="982"/>
                <a:ext cx="425" cy="59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ru-RU"/>
              </a:p>
            </p:txBody>
          </p:sp>
          <p:sp>
            <p:nvSpPr>
              <p:cNvPr id="146562" name="Freeform 130"/>
              <p:cNvSpPr>
                <a:spLocks/>
              </p:cNvSpPr>
              <p:nvPr/>
            </p:nvSpPr>
            <p:spPr bwMode="hidden">
              <a:xfrm flipH="1">
                <a:off x="3507" y="350"/>
                <a:ext cx="273" cy="598"/>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ru-RU"/>
              </a:p>
            </p:txBody>
          </p:sp>
          <p:sp>
            <p:nvSpPr>
              <p:cNvPr id="146563" name="Freeform 131"/>
              <p:cNvSpPr>
                <a:spLocks/>
              </p:cNvSpPr>
              <p:nvPr/>
            </p:nvSpPr>
            <p:spPr bwMode="hidden">
              <a:xfrm flipH="1">
                <a:off x="3821" y="172"/>
                <a:ext cx="164" cy="59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ru-RU"/>
              </a:p>
            </p:txBody>
          </p:sp>
          <p:sp>
            <p:nvSpPr>
              <p:cNvPr id="146564" name="Freeform 132"/>
              <p:cNvSpPr>
                <a:spLocks/>
              </p:cNvSpPr>
              <p:nvPr/>
            </p:nvSpPr>
            <p:spPr bwMode="hidden">
              <a:xfrm>
                <a:off x="4841" y="894"/>
                <a:ext cx="395" cy="628"/>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endParaRPr lang="ru-RU"/>
              </a:p>
            </p:txBody>
          </p:sp>
          <p:sp>
            <p:nvSpPr>
              <p:cNvPr id="146565" name="Freeform 133"/>
              <p:cNvSpPr>
                <a:spLocks/>
              </p:cNvSpPr>
              <p:nvPr/>
            </p:nvSpPr>
            <p:spPr bwMode="hidden">
              <a:xfrm>
                <a:off x="4636" y="576"/>
                <a:ext cx="595" cy="419"/>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ru-RU"/>
              </a:p>
            </p:txBody>
          </p:sp>
          <p:sp>
            <p:nvSpPr>
              <p:cNvPr id="146566" name="Freeform 134"/>
              <p:cNvSpPr>
                <a:spLocks/>
              </p:cNvSpPr>
              <p:nvPr/>
            </p:nvSpPr>
            <p:spPr bwMode="hidden">
              <a:xfrm>
                <a:off x="4658" y="132"/>
                <a:ext cx="260" cy="562"/>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endParaRPr lang="ru-RU"/>
              </a:p>
            </p:txBody>
          </p:sp>
          <p:sp>
            <p:nvSpPr>
              <p:cNvPr id="146567" name="Freeform 135"/>
              <p:cNvSpPr>
                <a:spLocks/>
              </p:cNvSpPr>
              <p:nvPr/>
            </p:nvSpPr>
            <p:spPr bwMode="hidden">
              <a:xfrm rot="20253369">
                <a:off x="4401" y="599"/>
                <a:ext cx="174" cy="329"/>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endParaRPr lang="ru-RU"/>
              </a:p>
            </p:txBody>
          </p:sp>
          <p:sp>
            <p:nvSpPr>
              <p:cNvPr id="146568" name="Freeform 136"/>
              <p:cNvSpPr>
                <a:spLocks/>
              </p:cNvSpPr>
              <p:nvPr/>
            </p:nvSpPr>
            <p:spPr bwMode="hidden">
              <a:xfrm rot="1346631" flipH="1">
                <a:off x="3783" y="590"/>
                <a:ext cx="173" cy="329"/>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endParaRPr lang="ru-RU"/>
              </a:p>
            </p:txBody>
          </p:sp>
        </p:grpSp>
      </p:grpSp>
      <p:sp>
        <p:nvSpPr>
          <p:cNvPr id="146569" name="Rectangle 137"/>
          <p:cNvSpPr>
            <a:spLocks noGrp="1" noChangeArrowheads="1"/>
          </p:cNvSpPr>
          <p:nvPr>
            <p:ph type="title"/>
          </p:nvPr>
        </p:nvSpPr>
        <p:spPr bwMode="auto">
          <a:xfrm>
            <a:off x="685800" y="301625"/>
            <a:ext cx="7772400" cy="14620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46570" name="Rectangle 138"/>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46571" name="Rectangle 139"/>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endParaRPr lang="ru-RU"/>
          </a:p>
        </p:txBody>
      </p:sp>
      <p:sp>
        <p:nvSpPr>
          <p:cNvPr id="146572" name="Rectangle 14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ru-RU"/>
          </a:p>
        </p:txBody>
      </p:sp>
      <p:sp>
        <p:nvSpPr>
          <p:cNvPr id="146573" name="Rectangle 141"/>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C713D2BA-3CFB-4E68-99EE-969F994C201A}" type="slidenum">
              <a:rPr lang="ru-RU"/>
              <a:pPr/>
              <a:t>‹#›</a:t>
            </a:fld>
            <a:endParaRPr lang="ru-RU"/>
          </a:p>
        </p:txBody>
      </p:sp>
    </p:spTree>
  </p:cSld>
  <p:clrMap bg1="dk2" tx1="lt1" bg2="dk1" tx2="lt2" accent1="accent1" accent2="accent2" accent3="accent3" accent4="accent4" accent5="accent5" accent6="accent6" hlink="hlink" folHlink="folHlink"/>
  <p:sldLayoutIdLst>
    <p:sldLayoutId id="21474837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Lst>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Arial Black" pitchFamily="34" charset="0"/>
        </a:defRPr>
      </a:lvl2pPr>
      <a:lvl3pPr algn="l" rtl="0" fontAlgn="base">
        <a:spcBef>
          <a:spcPct val="0"/>
        </a:spcBef>
        <a:spcAft>
          <a:spcPct val="0"/>
        </a:spcAft>
        <a:defRPr sz="4400">
          <a:solidFill>
            <a:schemeClr val="tx2"/>
          </a:solidFill>
          <a:latin typeface="Arial Black" pitchFamily="34" charset="0"/>
        </a:defRPr>
      </a:lvl3pPr>
      <a:lvl4pPr algn="l" rtl="0" fontAlgn="base">
        <a:spcBef>
          <a:spcPct val="0"/>
        </a:spcBef>
        <a:spcAft>
          <a:spcPct val="0"/>
        </a:spcAft>
        <a:defRPr sz="4400">
          <a:solidFill>
            <a:schemeClr val="tx2"/>
          </a:solidFill>
          <a:latin typeface="Arial Black" pitchFamily="34" charset="0"/>
        </a:defRPr>
      </a:lvl4pPr>
      <a:lvl5pPr algn="l" rtl="0" fontAlgn="base">
        <a:spcBef>
          <a:spcPct val="0"/>
        </a:spcBef>
        <a:spcAft>
          <a:spcPct val="0"/>
        </a:spcAft>
        <a:defRPr sz="4400">
          <a:solidFill>
            <a:schemeClr val="tx2"/>
          </a:solidFill>
          <a:latin typeface="Arial Black" pitchFamily="34" charset="0"/>
        </a:defRPr>
      </a:lvl5pPr>
      <a:lvl6pPr marL="457200" algn="l" rtl="0" fontAlgn="base">
        <a:spcBef>
          <a:spcPct val="0"/>
        </a:spcBef>
        <a:spcAft>
          <a:spcPct val="0"/>
        </a:spcAft>
        <a:defRPr sz="4400">
          <a:solidFill>
            <a:schemeClr val="tx2"/>
          </a:solidFill>
          <a:latin typeface="Arial Black" pitchFamily="34" charset="0"/>
        </a:defRPr>
      </a:lvl6pPr>
      <a:lvl7pPr marL="914400" algn="l" rtl="0" fontAlgn="base">
        <a:spcBef>
          <a:spcPct val="0"/>
        </a:spcBef>
        <a:spcAft>
          <a:spcPct val="0"/>
        </a:spcAft>
        <a:defRPr sz="4400">
          <a:solidFill>
            <a:schemeClr val="tx2"/>
          </a:solidFill>
          <a:latin typeface="Arial Black" pitchFamily="34" charset="0"/>
        </a:defRPr>
      </a:lvl7pPr>
      <a:lvl8pPr marL="1371600" algn="l" rtl="0" fontAlgn="base">
        <a:spcBef>
          <a:spcPct val="0"/>
        </a:spcBef>
        <a:spcAft>
          <a:spcPct val="0"/>
        </a:spcAft>
        <a:defRPr sz="4400">
          <a:solidFill>
            <a:schemeClr val="tx2"/>
          </a:solidFill>
          <a:latin typeface="Arial Black" pitchFamily="34" charset="0"/>
        </a:defRPr>
      </a:lvl8pPr>
      <a:lvl9pPr marL="1828800" algn="l" rtl="0" fontAlgn="base">
        <a:spcBef>
          <a:spcPct val="0"/>
        </a:spcBef>
        <a:spcAft>
          <a:spcPct val="0"/>
        </a:spcAft>
        <a:defRPr sz="4400">
          <a:solidFill>
            <a:schemeClr val="tx2"/>
          </a:solidFill>
          <a:latin typeface="Arial Black" pitchFamily="34" charset="0"/>
        </a:defRPr>
      </a:lvl9pPr>
    </p:titleStyle>
    <p:bodyStyle>
      <a:lvl1pPr marL="342900" indent="-342900" algn="l" rtl="0" fontAlgn="base">
        <a:spcBef>
          <a:spcPct val="20000"/>
        </a:spcBef>
        <a:spcAft>
          <a:spcPct val="0"/>
        </a:spcAft>
        <a:buClr>
          <a:schemeClr val="hlink"/>
        </a:buClr>
        <a:buChar char="•"/>
        <a:defRPr sz="3200">
          <a:solidFill>
            <a:schemeClr val="tx1"/>
          </a:solidFill>
          <a:latin typeface="+mn-lt"/>
          <a:ea typeface="+mn-ea"/>
          <a:cs typeface="+mn-cs"/>
        </a:defRPr>
      </a:lvl1pPr>
      <a:lvl2pPr marL="742950" indent="-285750" algn="l" rtl="0" fontAlgn="base">
        <a:spcBef>
          <a:spcPct val="20000"/>
        </a:spcBef>
        <a:spcAft>
          <a:spcPct val="0"/>
        </a:spcAft>
        <a:buClr>
          <a:schemeClr val="folHlink"/>
        </a:buClr>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Font typeface="Times New Roman" pitchFamily="18" charset="0"/>
        <a:buChar char="−"/>
        <a:defRPr sz="2000">
          <a:solidFill>
            <a:schemeClr val="tx1"/>
          </a:solidFill>
          <a:latin typeface="+mn-lt"/>
        </a:defRPr>
      </a:lvl4pPr>
      <a:lvl5pPr marL="2057400" indent="-228600" algn="l" rtl="0" fontAlgn="base">
        <a:spcBef>
          <a:spcPct val="20000"/>
        </a:spcBef>
        <a:spcAft>
          <a:spcPct val="0"/>
        </a:spcAft>
        <a:buFont typeface="Times New Roman" pitchFamily="18" charset="0"/>
        <a:buChar char="–"/>
        <a:defRPr sz="2000">
          <a:solidFill>
            <a:schemeClr val="tx1"/>
          </a:solidFill>
          <a:latin typeface="+mn-lt"/>
        </a:defRPr>
      </a:lvl5pPr>
      <a:lvl6pPr marL="2514600" indent="-228600" algn="l" rtl="0" fontAlgn="base">
        <a:spcBef>
          <a:spcPct val="20000"/>
        </a:spcBef>
        <a:spcAft>
          <a:spcPct val="0"/>
        </a:spcAft>
        <a:buFont typeface="Times New Roman" pitchFamily="18" charset="0"/>
        <a:buChar char="–"/>
        <a:defRPr sz="2000">
          <a:solidFill>
            <a:schemeClr val="tx1"/>
          </a:solidFill>
          <a:latin typeface="+mn-lt"/>
        </a:defRPr>
      </a:lvl6pPr>
      <a:lvl7pPr marL="2971800" indent="-228600" algn="l" rtl="0" fontAlgn="base">
        <a:spcBef>
          <a:spcPct val="20000"/>
        </a:spcBef>
        <a:spcAft>
          <a:spcPct val="0"/>
        </a:spcAft>
        <a:buFont typeface="Times New Roman" pitchFamily="18" charset="0"/>
        <a:buChar char="–"/>
        <a:defRPr sz="2000">
          <a:solidFill>
            <a:schemeClr val="tx1"/>
          </a:solidFill>
          <a:latin typeface="+mn-lt"/>
        </a:defRPr>
      </a:lvl7pPr>
      <a:lvl8pPr marL="3429000" indent="-228600" algn="l" rtl="0" fontAlgn="base">
        <a:spcBef>
          <a:spcPct val="20000"/>
        </a:spcBef>
        <a:spcAft>
          <a:spcPct val="0"/>
        </a:spcAft>
        <a:buFont typeface="Times New Roman" pitchFamily="18" charset="0"/>
        <a:buChar char="–"/>
        <a:defRPr sz="2000">
          <a:solidFill>
            <a:schemeClr val="tx1"/>
          </a:solidFill>
          <a:latin typeface="+mn-lt"/>
        </a:defRPr>
      </a:lvl8pPr>
      <a:lvl9pPr marL="3886200" indent="-228600" algn="l" rtl="0" fontAlgn="base">
        <a:spcBef>
          <a:spcPct val="20000"/>
        </a:spcBef>
        <a:spcAft>
          <a:spcPct val="0"/>
        </a:spcAft>
        <a:buFont typeface="Times New Roman" pitchFamily="18" charset="0"/>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50000">
              <a:schemeClr val="bg1"/>
            </a:gs>
            <a:gs pos="100000">
              <a:schemeClr val="bg2"/>
            </a:gs>
          </a:gsLst>
          <a:lin ang="5400000" scaled="1"/>
        </a:gradFill>
        <a:effectLst/>
      </p:bgPr>
    </p:bg>
    <p:spTree>
      <p:nvGrpSpPr>
        <p:cNvPr id="1" name=""/>
        <p:cNvGrpSpPr/>
        <p:nvPr/>
      </p:nvGrpSpPr>
      <p:grpSpPr>
        <a:xfrm>
          <a:off x="0" y="0"/>
          <a:ext cx="0" cy="0"/>
          <a:chOff x="0" y="0"/>
          <a:chExt cx="0" cy="0"/>
        </a:xfrm>
      </p:grpSpPr>
      <p:grpSp>
        <p:nvGrpSpPr>
          <p:cNvPr id="92162" name="Group 2"/>
          <p:cNvGrpSpPr>
            <a:grpSpLocks/>
          </p:cNvGrpSpPr>
          <p:nvPr/>
        </p:nvGrpSpPr>
        <p:grpSpPr bwMode="auto">
          <a:xfrm>
            <a:off x="3800475" y="1789113"/>
            <a:ext cx="5340350" cy="5056187"/>
            <a:chOff x="2394" y="1127"/>
            <a:chExt cx="3364" cy="3185"/>
          </a:xfrm>
        </p:grpSpPr>
        <p:sp>
          <p:nvSpPr>
            <p:cNvPr id="92163" name="Rectangle 3"/>
            <p:cNvSpPr>
              <a:spLocks noChangeArrowheads="1"/>
            </p:cNvSpPr>
            <p:nvPr userDrawn="1"/>
          </p:nvSpPr>
          <p:spPr bwMode="ltGray">
            <a:xfrm>
              <a:off x="4230" y="1365"/>
              <a:ext cx="197" cy="102"/>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endParaRPr lang="ru-RU"/>
            </a:p>
          </p:txBody>
        </p:sp>
        <p:sp>
          <p:nvSpPr>
            <p:cNvPr id="92164" name="Oval 4"/>
            <p:cNvSpPr>
              <a:spLocks noChangeArrowheads="1"/>
            </p:cNvSpPr>
            <p:nvPr userDrawn="1"/>
          </p:nvSpPr>
          <p:spPr bwMode="ltGray">
            <a:xfrm>
              <a:off x="4299" y="1185"/>
              <a:ext cx="47" cy="47"/>
            </a:xfrm>
            <a:prstGeom prst="ellipse">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endParaRPr lang="ru-RU"/>
            </a:p>
          </p:txBody>
        </p:sp>
        <p:sp>
          <p:nvSpPr>
            <p:cNvPr id="92165" name="Rectangle 5"/>
            <p:cNvSpPr>
              <a:spLocks noChangeArrowheads="1"/>
            </p:cNvSpPr>
            <p:nvPr userDrawn="1"/>
          </p:nvSpPr>
          <p:spPr bwMode="ltGray">
            <a:xfrm rot="995337">
              <a:off x="5205" y="1495"/>
              <a:ext cx="6" cy="2073"/>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endParaRPr lang="ru-RU"/>
            </a:p>
          </p:txBody>
        </p:sp>
        <p:sp>
          <p:nvSpPr>
            <p:cNvPr id="92166" name="Freeform 6"/>
            <p:cNvSpPr>
              <a:spLocks noEditPoints="1"/>
            </p:cNvSpPr>
            <p:nvPr userDrawn="1"/>
          </p:nvSpPr>
          <p:spPr bwMode="ltGray">
            <a:xfrm>
              <a:off x="4871" y="3508"/>
              <a:ext cx="66" cy="96"/>
            </a:xfrm>
            <a:custGeom>
              <a:avLst/>
              <a:gdLst/>
              <a:ahLst/>
              <a:cxnLst>
                <a:cxn ang="0">
                  <a:pos x="18" y="96"/>
                </a:cxn>
                <a:cxn ang="0">
                  <a:pos x="42" y="78"/>
                </a:cxn>
                <a:cxn ang="0">
                  <a:pos x="60" y="60"/>
                </a:cxn>
                <a:cxn ang="0">
                  <a:pos x="66" y="36"/>
                </a:cxn>
                <a:cxn ang="0">
                  <a:pos x="60" y="12"/>
                </a:cxn>
                <a:cxn ang="0">
                  <a:pos x="36" y="0"/>
                </a:cxn>
                <a:cxn ang="0">
                  <a:pos x="24" y="6"/>
                </a:cxn>
                <a:cxn ang="0">
                  <a:pos x="12" y="12"/>
                </a:cxn>
                <a:cxn ang="0">
                  <a:pos x="0" y="36"/>
                </a:cxn>
                <a:cxn ang="0">
                  <a:pos x="0" y="60"/>
                </a:cxn>
                <a:cxn ang="0">
                  <a:pos x="12" y="84"/>
                </a:cxn>
                <a:cxn ang="0">
                  <a:pos x="18" y="96"/>
                </a:cxn>
                <a:cxn ang="0">
                  <a:pos x="18" y="96"/>
                </a:cxn>
                <a:cxn ang="0">
                  <a:pos x="42" y="18"/>
                </a:cxn>
                <a:cxn ang="0">
                  <a:pos x="54" y="24"/>
                </a:cxn>
                <a:cxn ang="0">
                  <a:pos x="60" y="36"/>
                </a:cxn>
                <a:cxn ang="0">
                  <a:pos x="60" y="48"/>
                </a:cxn>
                <a:cxn ang="0">
                  <a:pos x="54" y="54"/>
                </a:cxn>
                <a:cxn ang="0">
                  <a:pos x="36" y="72"/>
                </a:cxn>
                <a:cxn ang="0">
                  <a:pos x="24" y="78"/>
                </a:cxn>
                <a:cxn ang="0">
                  <a:pos x="24" y="78"/>
                </a:cxn>
                <a:cxn ang="0">
                  <a:pos x="12" y="48"/>
                </a:cxn>
                <a:cxn ang="0">
                  <a:pos x="18" y="24"/>
                </a:cxn>
                <a:cxn ang="0">
                  <a:pos x="30" y="18"/>
                </a:cxn>
                <a:cxn ang="0">
                  <a:pos x="42" y="18"/>
                </a:cxn>
                <a:cxn ang="0">
                  <a:pos x="42" y="18"/>
                </a:cxn>
              </a:cxnLst>
              <a:rect l="0" t="0" r="r" b="b"/>
              <a:pathLst>
                <a:path w="66" h="96">
                  <a:moveTo>
                    <a:pt x="18" y="96"/>
                  </a:moveTo>
                  <a:lnTo>
                    <a:pt x="42" y="78"/>
                  </a:lnTo>
                  <a:lnTo>
                    <a:pt x="60" y="60"/>
                  </a:lnTo>
                  <a:lnTo>
                    <a:pt x="66" y="36"/>
                  </a:lnTo>
                  <a:lnTo>
                    <a:pt x="60" y="12"/>
                  </a:lnTo>
                  <a:lnTo>
                    <a:pt x="36" y="0"/>
                  </a:lnTo>
                  <a:lnTo>
                    <a:pt x="24" y="6"/>
                  </a:lnTo>
                  <a:lnTo>
                    <a:pt x="12" y="12"/>
                  </a:lnTo>
                  <a:lnTo>
                    <a:pt x="0" y="36"/>
                  </a:lnTo>
                  <a:lnTo>
                    <a:pt x="0" y="60"/>
                  </a:lnTo>
                  <a:lnTo>
                    <a:pt x="12" y="84"/>
                  </a:lnTo>
                  <a:lnTo>
                    <a:pt x="18" y="96"/>
                  </a:lnTo>
                  <a:lnTo>
                    <a:pt x="18" y="96"/>
                  </a:lnTo>
                  <a:close/>
                  <a:moveTo>
                    <a:pt x="42" y="18"/>
                  </a:moveTo>
                  <a:lnTo>
                    <a:pt x="54" y="24"/>
                  </a:lnTo>
                  <a:lnTo>
                    <a:pt x="60" y="36"/>
                  </a:lnTo>
                  <a:lnTo>
                    <a:pt x="60" y="48"/>
                  </a:lnTo>
                  <a:lnTo>
                    <a:pt x="54" y="54"/>
                  </a:lnTo>
                  <a:lnTo>
                    <a:pt x="36" y="72"/>
                  </a:lnTo>
                  <a:lnTo>
                    <a:pt x="24" y="78"/>
                  </a:lnTo>
                  <a:lnTo>
                    <a:pt x="24" y="78"/>
                  </a:lnTo>
                  <a:lnTo>
                    <a:pt x="12" y="48"/>
                  </a:lnTo>
                  <a:lnTo>
                    <a:pt x="18" y="24"/>
                  </a:lnTo>
                  <a:lnTo>
                    <a:pt x="30" y="18"/>
                  </a:lnTo>
                  <a:lnTo>
                    <a:pt x="42" y="18"/>
                  </a:lnTo>
                  <a:lnTo>
                    <a:pt x="42"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ru-RU"/>
            </a:p>
          </p:txBody>
        </p:sp>
        <p:sp>
          <p:nvSpPr>
            <p:cNvPr id="92167" name="Rectangle 7"/>
            <p:cNvSpPr>
              <a:spLocks noChangeArrowheads="1"/>
            </p:cNvSpPr>
            <p:nvPr userDrawn="1"/>
          </p:nvSpPr>
          <p:spPr bwMode="ltGray">
            <a:xfrm rot="91736">
              <a:off x="5487" y="1535"/>
              <a:ext cx="6" cy="1998"/>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endParaRPr lang="ru-RU"/>
            </a:p>
          </p:txBody>
        </p:sp>
        <p:sp>
          <p:nvSpPr>
            <p:cNvPr id="92168" name="Rectangle 8"/>
            <p:cNvSpPr>
              <a:spLocks noChangeArrowheads="1"/>
            </p:cNvSpPr>
            <p:nvPr userDrawn="1"/>
          </p:nvSpPr>
          <p:spPr bwMode="ltGray">
            <a:xfrm rot="-926223">
              <a:off x="5640" y="1521"/>
              <a:ext cx="6" cy="881"/>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endParaRPr lang="ru-RU"/>
            </a:p>
          </p:txBody>
        </p:sp>
        <p:sp>
          <p:nvSpPr>
            <p:cNvPr id="92169" name="Rectangle 9"/>
            <p:cNvSpPr>
              <a:spLocks noChangeArrowheads="1"/>
            </p:cNvSpPr>
            <p:nvPr userDrawn="1"/>
          </p:nvSpPr>
          <p:spPr bwMode="ltGray">
            <a:xfrm rot="-1140313">
              <a:off x="3444" y="1816"/>
              <a:ext cx="6" cy="2033"/>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endParaRPr lang="ru-RU"/>
            </a:p>
          </p:txBody>
        </p:sp>
        <p:sp>
          <p:nvSpPr>
            <p:cNvPr id="92170" name="Rectangle 10"/>
            <p:cNvSpPr>
              <a:spLocks noChangeArrowheads="1"/>
            </p:cNvSpPr>
            <p:nvPr userDrawn="1"/>
          </p:nvSpPr>
          <p:spPr bwMode="ltGray">
            <a:xfrm rot="1114412">
              <a:off x="2757" y="1821"/>
              <a:ext cx="6" cy="2119"/>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endParaRPr lang="ru-RU"/>
            </a:p>
          </p:txBody>
        </p:sp>
        <p:sp>
          <p:nvSpPr>
            <p:cNvPr id="92171" name="Rectangle 11"/>
            <p:cNvSpPr>
              <a:spLocks noChangeArrowheads="1"/>
            </p:cNvSpPr>
            <p:nvPr userDrawn="1"/>
          </p:nvSpPr>
          <p:spPr bwMode="ltGray">
            <a:xfrm rot="254676">
              <a:off x="3035" y="1870"/>
              <a:ext cx="6" cy="1906"/>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endParaRPr lang="ru-RU"/>
            </a:p>
          </p:txBody>
        </p:sp>
        <p:sp>
          <p:nvSpPr>
            <p:cNvPr id="92172" name="Freeform 12"/>
            <p:cNvSpPr>
              <a:spLocks/>
            </p:cNvSpPr>
            <p:nvPr userDrawn="1"/>
          </p:nvSpPr>
          <p:spPr bwMode="ltGray">
            <a:xfrm>
              <a:off x="4007" y="3021"/>
              <a:ext cx="623" cy="156"/>
            </a:xfrm>
            <a:custGeom>
              <a:avLst/>
              <a:gdLst/>
              <a:ahLst/>
              <a:cxnLst>
                <a:cxn ang="0">
                  <a:pos x="6" y="18"/>
                </a:cxn>
                <a:cxn ang="0">
                  <a:pos x="162" y="36"/>
                </a:cxn>
                <a:cxn ang="0">
                  <a:pos x="251" y="36"/>
                </a:cxn>
                <a:cxn ang="0">
                  <a:pos x="354" y="30"/>
                </a:cxn>
                <a:cxn ang="0">
                  <a:pos x="473" y="18"/>
                </a:cxn>
                <a:cxn ang="0">
                  <a:pos x="611" y="0"/>
                </a:cxn>
                <a:cxn ang="0">
                  <a:pos x="623" y="114"/>
                </a:cxn>
                <a:cxn ang="0">
                  <a:pos x="497" y="138"/>
                </a:cxn>
                <a:cxn ang="0">
                  <a:pos x="414" y="150"/>
                </a:cxn>
                <a:cxn ang="0">
                  <a:pos x="318" y="156"/>
                </a:cxn>
                <a:cxn ang="0">
                  <a:pos x="215" y="156"/>
                </a:cxn>
                <a:cxn ang="0">
                  <a:pos x="108" y="150"/>
                </a:cxn>
                <a:cxn ang="0">
                  <a:pos x="0" y="132"/>
                </a:cxn>
                <a:cxn ang="0">
                  <a:pos x="6" y="18"/>
                </a:cxn>
                <a:cxn ang="0">
                  <a:pos x="6" y="18"/>
                </a:cxn>
              </a:cxnLst>
              <a:rect l="0" t="0" r="r" b="b"/>
              <a:pathLst>
                <a:path w="623" h="156">
                  <a:moveTo>
                    <a:pt x="6" y="18"/>
                  </a:moveTo>
                  <a:lnTo>
                    <a:pt x="162" y="36"/>
                  </a:lnTo>
                  <a:lnTo>
                    <a:pt x="251" y="36"/>
                  </a:lnTo>
                  <a:lnTo>
                    <a:pt x="354" y="30"/>
                  </a:lnTo>
                  <a:lnTo>
                    <a:pt x="473" y="18"/>
                  </a:lnTo>
                  <a:lnTo>
                    <a:pt x="611" y="0"/>
                  </a:lnTo>
                  <a:lnTo>
                    <a:pt x="623" y="114"/>
                  </a:lnTo>
                  <a:lnTo>
                    <a:pt x="497" y="138"/>
                  </a:lnTo>
                  <a:lnTo>
                    <a:pt x="414" y="150"/>
                  </a:lnTo>
                  <a:lnTo>
                    <a:pt x="318" y="156"/>
                  </a:lnTo>
                  <a:lnTo>
                    <a:pt x="215" y="156"/>
                  </a:lnTo>
                  <a:lnTo>
                    <a:pt x="108" y="150"/>
                  </a:lnTo>
                  <a:lnTo>
                    <a:pt x="0" y="132"/>
                  </a:lnTo>
                  <a:lnTo>
                    <a:pt x="6" y="18"/>
                  </a:lnTo>
                  <a:lnTo>
                    <a:pt x="6"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ru-RU"/>
            </a:p>
          </p:txBody>
        </p:sp>
        <p:sp>
          <p:nvSpPr>
            <p:cNvPr id="92173" name="Freeform 13"/>
            <p:cNvSpPr>
              <a:spLocks/>
            </p:cNvSpPr>
            <p:nvPr userDrawn="1"/>
          </p:nvSpPr>
          <p:spPr bwMode="ltGray">
            <a:xfrm>
              <a:off x="4762" y="3591"/>
              <a:ext cx="996" cy="126"/>
            </a:xfrm>
            <a:custGeom>
              <a:avLst/>
              <a:gdLst/>
              <a:ahLst/>
              <a:cxnLst>
                <a:cxn ang="0">
                  <a:pos x="754" y="6"/>
                </a:cxn>
                <a:cxn ang="0">
                  <a:pos x="652" y="6"/>
                </a:cxn>
                <a:cxn ang="0">
                  <a:pos x="563" y="6"/>
                </a:cxn>
                <a:cxn ang="0">
                  <a:pos x="479" y="6"/>
                </a:cxn>
                <a:cxn ang="0">
                  <a:pos x="401" y="6"/>
                </a:cxn>
                <a:cxn ang="0">
                  <a:pos x="335" y="0"/>
                </a:cxn>
                <a:cxn ang="0">
                  <a:pos x="276" y="0"/>
                </a:cxn>
                <a:cxn ang="0">
                  <a:pos x="222" y="0"/>
                </a:cxn>
                <a:cxn ang="0">
                  <a:pos x="180" y="6"/>
                </a:cxn>
                <a:cxn ang="0">
                  <a:pos x="138" y="6"/>
                </a:cxn>
                <a:cxn ang="0">
                  <a:pos x="108" y="6"/>
                </a:cxn>
                <a:cxn ang="0">
                  <a:pos x="54" y="6"/>
                </a:cxn>
                <a:cxn ang="0">
                  <a:pos x="24" y="12"/>
                </a:cxn>
                <a:cxn ang="0">
                  <a:pos x="6" y="18"/>
                </a:cxn>
                <a:cxn ang="0">
                  <a:pos x="0" y="24"/>
                </a:cxn>
                <a:cxn ang="0">
                  <a:pos x="12" y="42"/>
                </a:cxn>
                <a:cxn ang="0">
                  <a:pos x="18" y="48"/>
                </a:cxn>
                <a:cxn ang="0">
                  <a:pos x="30" y="54"/>
                </a:cxn>
                <a:cxn ang="0">
                  <a:pos x="60" y="60"/>
                </a:cxn>
                <a:cxn ang="0">
                  <a:pos x="90" y="72"/>
                </a:cxn>
                <a:cxn ang="0">
                  <a:pos x="144" y="84"/>
                </a:cxn>
                <a:cxn ang="0">
                  <a:pos x="210" y="90"/>
                </a:cxn>
                <a:cxn ang="0">
                  <a:pos x="293" y="102"/>
                </a:cxn>
                <a:cxn ang="0">
                  <a:pos x="389" y="108"/>
                </a:cxn>
                <a:cxn ang="0">
                  <a:pos x="503" y="120"/>
                </a:cxn>
                <a:cxn ang="0">
                  <a:pos x="622" y="120"/>
                </a:cxn>
                <a:cxn ang="0">
                  <a:pos x="754" y="126"/>
                </a:cxn>
                <a:cxn ang="0">
                  <a:pos x="873" y="126"/>
                </a:cxn>
                <a:cxn ang="0">
                  <a:pos x="993" y="126"/>
                </a:cxn>
                <a:cxn ang="0">
                  <a:pos x="993" y="12"/>
                </a:cxn>
                <a:cxn ang="0">
                  <a:pos x="879" y="12"/>
                </a:cxn>
                <a:cxn ang="0">
                  <a:pos x="754" y="6"/>
                </a:cxn>
                <a:cxn ang="0">
                  <a:pos x="754" y="6"/>
                </a:cxn>
              </a:cxnLst>
              <a:rect l="0" t="0" r="r" b="b"/>
              <a:pathLst>
                <a:path w="993" h="126">
                  <a:moveTo>
                    <a:pt x="754" y="6"/>
                  </a:moveTo>
                  <a:lnTo>
                    <a:pt x="652" y="6"/>
                  </a:lnTo>
                  <a:lnTo>
                    <a:pt x="563" y="6"/>
                  </a:lnTo>
                  <a:lnTo>
                    <a:pt x="479" y="6"/>
                  </a:lnTo>
                  <a:lnTo>
                    <a:pt x="401" y="6"/>
                  </a:lnTo>
                  <a:lnTo>
                    <a:pt x="335" y="0"/>
                  </a:lnTo>
                  <a:lnTo>
                    <a:pt x="276" y="0"/>
                  </a:lnTo>
                  <a:lnTo>
                    <a:pt x="222" y="0"/>
                  </a:lnTo>
                  <a:lnTo>
                    <a:pt x="180" y="6"/>
                  </a:lnTo>
                  <a:lnTo>
                    <a:pt x="138" y="6"/>
                  </a:lnTo>
                  <a:lnTo>
                    <a:pt x="108" y="6"/>
                  </a:lnTo>
                  <a:lnTo>
                    <a:pt x="54" y="6"/>
                  </a:lnTo>
                  <a:lnTo>
                    <a:pt x="24" y="12"/>
                  </a:lnTo>
                  <a:lnTo>
                    <a:pt x="6" y="18"/>
                  </a:lnTo>
                  <a:lnTo>
                    <a:pt x="0" y="24"/>
                  </a:lnTo>
                  <a:lnTo>
                    <a:pt x="12" y="42"/>
                  </a:lnTo>
                  <a:lnTo>
                    <a:pt x="18" y="48"/>
                  </a:lnTo>
                  <a:lnTo>
                    <a:pt x="30" y="54"/>
                  </a:lnTo>
                  <a:lnTo>
                    <a:pt x="60" y="60"/>
                  </a:lnTo>
                  <a:lnTo>
                    <a:pt x="90" y="72"/>
                  </a:lnTo>
                  <a:lnTo>
                    <a:pt x="144" y="84"/>
                  </a:lnTo>
                  <a:lnTo>
                    <a:pt x="210" y="90"/>
                  </a:lnTo>
                  <a:lnTo>
                    <a:pt x="293" y="102"/>
                  </a:lnTo>
                  <a:lnTo>
                    <a:pt x="389" y="108"/>
                  </a:lnTo>
                  <a:lnTo>
                    <a:pt x="503" y="120"/>
                  </a:lnTo>
                  <a:lnTo>
                    <a:pt x="622" y="120"/>
                  </a:lnTo>
                  <a:lnTo>
                    <a:pt x="754" y="126"/>
                  </a:lnTo>
                  <a:lnTo>
                    <a:pt x="873" y="126"/>
                  </a:lnTo>
                  <a:lnTo>
                    <a:pt x="993" y="126"/>
                  </a:lnTo>
                  <a:lnTo>
                    <a:pt x="993" y="12"/>
                  </a:lnTo>
                  <a:lnTo>
                    <a:pt x="879" y="12"/>
                  </a:lnTo>
                  <a:lnTo>
                    <a:pt x="754" y="6"/>
                  </a:lnTo>
                  <a:lnTo>
                    <a:pt x="754" y="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ru-RU"/>
            </a:p>
          </p:txBody>
        </p:sp>
        <p:sp>
          <p:nvSpPr>
            <p:cNvPr id="92174" name="Freeform 14"/>
            <p:cNvSpPr>
              <a:spLocks/>
            </p:cNvSpPr>
            <p:nvPr userDrawn="1"/>
          </p:nvSpPr>
          <p:spPr bwMode="ltGray">
            <a:xfrm>
              <a:off x="4786" y="3645"/>
              <a:ext cx="972" cy="245"/>
            </a:xfrm>
            <a:custGeom>
              <a:avLst/>
              <a:gdLst/>
              <a:ahLst/>
              <a:cxnLst>
                <a:cxn ang="0">
                  <a:pos x="0" y="0"/>
                </a:cxn>
                <a:cxn ang="0">
                  <a:pos x="24" y="54"/>
                </a:cxn>
                <a:cxn ang="0">
                  <a:pos x="66" y="96"/>
                </a:cxn>
                <a:cxn ang="0">
                  <a:pos x="120" y="137"/>
                </a:cxn>
                <a:cxn ang="0">
                  <a:pos x="198" y="173"/>
                </a:cxn>
                <a:cxn ang="0">
                  <a:pos x="293" y="203"/>
                </a:cxn>
                <a:cxn ang="0">
                  <a:pos x="353" y="215"/>
                </a:cxn>
                <a:cxn ang="0">
                  <a:pos x="413" y="227"/>
                </a:cxn>
                <a:cxn ang="0">
                  <a:pos x="479" y="233"/>
                </a:cxn>
                <a:cxn ang="0">
                  <a:pos x="556" y="239"/>
                </a:cxn>
                <a:cxn ang="0">
                  <a:pos x="634" y="245"/>
                </a:cxn>
                <a:cxn ang="0">
                  <a:pos x="724" y="245"/>
                </a:cxn>
                <a:cxn ang="0">
                  <a:pos x="855" y="245"/>
                </a:cxn>
                <a:cxn ang="0">
                  <a:pos x="969" y="239"/>
                </a:cxn>
                <a:cxn ang="0">
                  <a:pos x="969" y="60"/>
                </a:cxn>
                <a:cxn ang="0">
                  <a:pos x="700" y="60"/>
                </a:cxn>
                <a:cxn ang="0">
                  <a:pos x="503" y="54"/>
                </a:cxn>
                <a:cxn ang="0">
                  <a:pos x="317" y="42"/>
                </a:cxn>
                <a:cxn ang="0">
                  <a:pos x="150" y="24"/>
                </a:cxn>
                <a:cxn ang="0">
                  <a:pos x="72" y="12"/>
                </a:cxn>
                <a:cxn ang="0">
                  <a:pos x="0" y="0"/>
                </a:cxn>
                <a:cxn ang="0">
                  <a:pos x="0" y="0"/>
                </a:cxn>
              </a:cxnLst>
              <a:rect l="0" t="0" r="r" b="b"/>
              <a:pathLst>
                <a:path w="969" h="245">
                  <a:moveTo>
                    <a:pt x="0" y="0"/>
                  </a:moveTo>
                  <a:lnTo>
                    <a:pt x="24" y="54"/>
                  </a:lnTo>
                  <a:lnTo>
                    <a:pt x="66" y="96"/>
                  </a:lnTo>
                  <a:lnTo>
                    <a:pt x="120" y="137"/>
                  </a:lnTo>
                  <a:lnTo>
                    <a:pt x="198" y="173"/>
                  </a:lnTo>
                  <a:lnTo>
                    <a:pt x="293" y="203"/>
                  </a:lnTo>
                  <a:lnTo>
                    <a:pt x="353" y="215"/>
                  </a:lnTo>
                  <a:lnTo>
                    <a:pt x="413" y="227"/>
                  </a:lnTo>
                  <a:lnTo>
                    <a:pt x="479" y="233"/>
                  </a:lnTo>
                  <a:lnTo>
                    <a:pt x="556" y="239"/>
                  </a:lnTo>
                  <a:lnTo>
                    <a:pt x="634" y="245"/>
                  </a:lnTo>
                  <a:lnTo>
                    <a:pt x="724" y="245"/>
                  </a:lnTo>
                  <a:lnTo>
                    <a:pt x="855" y="245"/>
                  </a:lnTo>
                  <a:lnTo>
                    <a:pt x="969" y="239"/>
                  </a:lnTo>
                  <a:lnTo>
                    <a:pt x="969" y="60"/>
                  </a:lnTo>
                  <a:lnTo>
                    <a:pt x="700" y="60"/>
                  </a:lnTo>
                  <a:lnTo>
                    <a:pt x="503" y="54"/>
                  </a:lnTo>
                  <a:lnTo>
                    <a:pt x="317" y="42"/>
                  </a:lnTo>
                  <a:lnTo>
                    <a:pt x="150" y="24"/>
                  </a:lnTo>
                  <a:lnTo>
                    <a:pt x="72" y="12"/>
                  </a:lnTo>
                  <a:lnTo>
                    <a:pt x="0" y="0"/>
                  </a:lnTo>
                  <a:lnTo>
                    <a:pt x="0" y="0"/>
                  </a:lnTo>
                  <a:close/>
                </a:path>
              </a:pathLst>
            </a:custGeom>
            <a:gradFill rotWithShape="0">
              <a:gsLst>
                <a:gs pos="0">
                  <a:schemeClr val="bg2"/>
                </a:gs>
                <a:gs pos="100000">
                  <a:schemeClr val="bg2">
                    <a:gamma/>
                    <a:tint val="81961"/>
                    <a:invGamma/>
                  </a:schemeClr>
                </a:gs>
              </a:gsLst>
              <a:lin ang="18900000" scaled="1"/>
            </a:gradFill>
            <a:ln w="9525">
              <a:noFill/>
              <a:round/>
              <a:headEnd/>
              <a:tailEnd/>
            </a:ln>
          </p:spPr>
          <p:txBody>
            <a:bodyPr/>
            <a:lstStyle/>
            <a:p>
              <a:endParaRPr lang="ru-RU"/>
            </a:p>
          </p:txBody>
        </p:sp>
        <p:sp>
          <p:nvSpPr>
            <p:cNvPr id="92175" name="Freeform 15"/>
            <p:cNvSpPr>
              <a:spLocks/>
            </p:cNvSpPr>
            <p:nvPr userDrawn="1"/>
          </p:nvSpPr>
          <p:spPr bwMode="ltGray">
            <a:xfrm>
              <a:off x="4804" y="3591"/>
              <a:ext cx="954" cy="90"/>
            </a:xfrm>
            <a:custGeom>
              <a:avLst/>
              <a:gdLst/>
              <a:ahLst/>
              <a:cxnLst>
                <a:cxn ang="0">
                  <a:pos x="700" y="0"/>
                </a:cxn>
                <a:cxn ang="0">
                  <a:pos x="598" y="0"/>
                </a:cxn>
                <a:cxn ang="0">
                  <a:pos x="515" y="0"/>
                </a:cxn>
                <a:cxn ang="0">
                  <a:pos x="431" y="0"/>
                </a:cxn>
                <a:cxn ang="0">
                  <a:pos x="365" y="0"/>
                </a:cxn>
                <a:cxn ang="0">
                  <a:pos x="299" y="0"/>
                </a:cxn>
                <a:cxn ang="0">
                  <a:pos x="245" y="0"/>
                </a:cxn>
                <a:cxn ang="0">
                  <a:pos x="198" y="0"/>
                </a:cxn>
                <a:cxn ang="0">
                  <a:pos x="162" y="0"/>
                </a:cxn>
                <a:cxn ang="0">
                  <a:pos x="126" y="6"/>
                </a:cxn>
                <a:cxn ang="0">
                  <a:pos x="96" y="6"/>
                </a:cxn>
                <a:cxn ang="0">
                  <a:pos x="54" y="12"/>
                </a:cxn>
                <a:cxn ang="0">
                  <a:pos x="30" y="12"/>
                </a:cxn>
                <a:cxn ang="0">
                  <a:pos x="12" y="18"/>
                </a:cxn>
                <a:cxn ang="0">
                  <a:pos x="6" y="18"/>
                </a:cxn>
                <a:cxn ang="0">
                  <a:pos x="0" y="24"/>
                </a:cxn>
                <a:cxn ang="0">
                  <a:pos x="6" y="30"/>
                </a:cxn>
                <a:cxn ang="0">
                  <a:pos x="24" y="36"/>
                </a:cxn>
                <a:cxn ang="0">
                  <a:pos x="54" y="42"/>
                </a:cxn>
                <a:cxn ang="0">
                  <a:pos x="102" y="54"/>
                </a:cxn>
                <a:cxn ang="0">
                  <a:pos x="168" y="60"/>
                </a:cxn>
                <a:cxn ang="0">
                  <a:pos x="251" y="66"/>
                </a:cxn>
                <a:cxn ang="0">
                  <a:pos x="341" y="78"/>
                </a:cxn>
                <a:cxn ang="0">
                  <a:pos x="449" y="84"/>
                </a:cxn>
                <a:cxn ang="0">
                  <a:pos x="568" y="84"/>
                </a:cxn>
                <a:cxn ang="0">
                  <a:pos x="694" y="90"/>
                </a:cxn>
                <a:cxn ang="0">
                  <a:pos x="825" y="90"/>
                </a:cxn>
                <a:cxn ang="0">
                  <a:pos x="951" y="90"/>
                </a:cxn>
                <a:cxn ang="0">
                  <a:pos x="951" y="6"/>
                </a:cxn>
                <a:cxn ang="0">
                  <a:pos x="831" y="6"/>
                </a:cxn>
                <a:cxn ang="0">
                  <a:pos x="772" y="6"/>
                </a:cxn>
                <a:cxn ang="0">
                  <a:pos x="700" y="0"/>
                </a:cxn>
                <a:cxn ang="0">
                  <a:pos x="700" y="0"/>
                </a:cxn>
              </a:cxnLst>
              <a:rect l="0" t="0" r="r" b="b"/>
              <a:pathLst>
                <a:path w="951" h="90">
                  <a:moveTo>
                    <a:pt x="700" y="0"/>
                  </a:moveTo>
                  <a:lnTo>
                    <a:pt x="598" y="0"/>
                  </a:lnTo>
                  <a:lnTo>
                    <a:pt x="515" y="0"/>
                  </a:lnTo>
                  <a:lnTo>
                    <a:pt x="431" y="0"/>
                  </a:lnTo>
                  <a:lnTo>
                    <a:pt x="365" y="0"/>
                  </a:lnTo>
                  <a:lnTo>
                    <a:pt x="299" y="0"/>
                  </a:lnTo>
                  <a:lnTo>
                    <a:pt x="245" y="0"/>
                  </a:lnTo>
                  <a:lnTo>
                    <a:pt x="198" y="0"/>
                  </a:lnTo>
                  <a:lnTo>
                    <a:pt x="162" y="0"/>
                  </a:lnTo>
                  <a:lnTo>
                    <a:pt x="126" y="6"/>
                  </a:lnTo>
                  <a:lnTo>
                    <a:pt x="96" y="6"/>
                  </a:lnTo>
                  <a:lnTo>
                    <a:pt x="54" y="12"/>
                  </a:lnTo>
                  <a:lnTo>
                    <a:pt x="30" y="12"/>
                  </a:lnTo>
                  <a:lnTo>
                    <a:pt x="12" y="18"/>
                  </a:lnTo>
                  <a:lnTo>
                    <a:pt x="6" y="18"/>
                  </a:lnTo>
                  <a:lnTo>
                    <a:pt x="0" y="24"/>
                  </a:lnTo>
                  <a:lnTo>
                    <a:pt x="6" y="30"/>
                  </a:lnTo>
                  <a:lnTo>
                    <a:pt x="24" y="36"/>
                  </a:lnTo>
                  <a:lnTo>
                    <a:pt x="54" y="42"/>
                  </a:lnTo>
                  <a:lnTo>
                    <a:pt x="102" y="54"/>
                  </a:lnTo>
                  <a:lnTo>
                    <a:pt x="168" y="60"/>
                  </a:lnTo>
                  <a:lnTo>
                    <a:pt x="251" y="66"/>
                  </a:lnTo>
                  <a:lnTo>
                    <a:pt x="341" y="78"/>
                  </a:lnTo>
                  <a:lnTo>
                    <a:pt x="449" y="84"/>
                  </a:lnTo>
                  <a:lnTo>
                    <a:pt x="568" y="84"/>
                  </a:lnTo>
                  <a:lnTo>
                    <a:pt x="694" y="90"/>
                  </a:lnTo>
                  <a:lnTo>
                    <a:pt x="825" y="90"/>
                  </a:lnTo>
                  <a:lnTo>
                    <a:pt x="951" y="90"/>
                  </a:lnTo>
                  <a:lnTo>
                    <a:pt x="951" y="6"/>
                  </a:lnTo>
                  <a:lnTo>
                    <a:pt x="831" y="6"/>
                  </a:lnTo>
                  <a:lnTo>
                    <a:pt x="772" y="6"/>
                  </a:lnTo>
                  <a:lnTo>
                    <a:pt x="700" y="0"/>
                  </a:lnTo>
                  <a:lnTo>
                    <a:pt x="700"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endParaRPr lang="ru-RU"/>
            </a:p>
          </p:txBody>
        </p:sp>
        <p:sp>
          <p:nvSpPr>
            <p:cNvPr id="92176" name="Freeform 16"/>
            <p:cNvSpPr>
              <a:spLocks/>
            </p:cNvSpPr>
            <p:nvPr userDrawn="1"/>
          </p:nvSpPr>
          <p:spPr bwMode="ltGray">
            <a:xfrm>
              <a:off x="3059" y="1541"/>
              <a:ext cx="102" cy="155"/>
            </a:xfrm>
            <a:custGeom>
              <a:avLst/>
              <a:gdLst/>
              <a:ahLst/>
              <a:cxnLst>
                <a:cxn ang="0">
                  <a:pos x="102" y="0"/>
                </a:cxn>
                <a:cxn ang="0">
                  <a:pos x="0" y="12"/>
                </a:cxn>
                <a:cxn ang="0">
                  <a:pos x="30" y="72"/>
                </a:cxn>
                <a:cxn ang="0">
                  <a:pos x="30" y="155"/>
                </a:cxn>
                <a:cxn ang="0">
                  <a:pos x="72" y="155"/>
                </a:cxn>
                <a:cxn ang="0">
                  <a:pos x="72" y="66"/>
                </a:cxn>
                <a:cxn ang="0">
                  <a:pos x="102" y="0"/>
                </a:cxn>
                <a:cxn ang="0">
                  <a:pos x="102" y="0"/>
                </a:cxn>
              </a:cxnLst>
              <a:rect l="0" t="0" r="r" b="b"/>
              <a:pathLst>
                <a:path w="102" h="155">
                  <a:moveTo>
                    <a:pt x="102" y="0"/>
                  </a:moveTo>
                  <a:lnTo>
                    <a:pt x="0" y="12"/>
                  </a:lnTo>
                  <a:lnTo>
                    <a:pt x="30" y="72"/>
                  </a:lnTo>
                  <a:lnTo>
                    <a:pt x="30" y="155"/>
                  </a:lnTo>
                  <a:lnTo>
                    <a:pt x="72" y="155"/>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ru-RU"/>
            </a:p>
          </p:txBody>
        </p:sp>
        <p:sp>
          <p:nvSpPr>
            <p:cNvPr id="92177" name="Freeform 17"/>
            <p:cNvSpPr>
              <a:spLocks noEditPoints="1"/>
            </p:cNvSpPr>
            <p:nvPr userDrawn="1"/>
          </p:nvSpPr>
          <p:spPr bwMode="ltGray">
            <a:xfrm>
              <a:off x="3059" y="1690"/>
              <a:ext cx="90" cy="96"/>
            </a:xfrm>
            <a:custGeom>
              <a:avLst/>
              <a:gdLst/>
              <a:ahLst/>
              <a:cxnLst>
                <a:cxn ang="0">
                  <a:pos x="48" y="96"/>
                </a:cxn>
                <a:cxn ang="0">
                  <a:pos x="72" y="72"/>
                </a:cxn>
                <a:cxn ang="0">
                  <a:pos x="84" y="48"/>
                </a:cxn>
                <a:cxn ang="0">
                  <a:pos x="90" y="36"/>
                </a:cxn>
                <a:cxn ang="0">
                  <a:pos x="84" y="24"/>
                </a:cxn>
                <a:cxn ang="0">
                  <a:pos x="66" y="6"/>
                </a:cxn>
                <a:cxn ang="0">
                  <a:pos x="42" y="0"/>
                </a:cxn>
                <a:cxn ang="0">
                  <a:pos x="24" y="0"/>
                </a:cxn>
                <a:cxn ang="0">
                  <a:pos x="12" y="12"/>
                </a:cxn>
                <a:cxn ang="0">
                  <a:pos x="6" y="24"/>
                </a:cxn>
                <a:cxn ang="0">
                  <a:pos x="0" y="36"/>
                </a:cxn>
                <a:cxn ang="0">
                  <a:pos x="12" y="66"/>
                </a:cxn>
                <a:cxn ang="0">
                  <a:pos x="30" y="84"/>
                </a:cxn>
                <a:cxn ang="0">
                  <a:pos x="48" y="96"/>
                </a:cxn>
                <a:cxn ang="0">
                  <a:pos x="48" y="96"/>
                </a:cxn>
                <a:cxn ang="0">
                  <a:pos x="48" y="12"/>
                </a:cxn>
                <a:cxn ang="0">
                  <a:pos x="66" y="18"/>
                </a:cxn>
                <a:cxn ang="0">
                  <a:pos x="72" y="24"/>
                </a:cxn>
                <a:cxn ang="0">
                  <a:pos x="72" y="36"/>
                </a:cxn>
                <a:cxn ang="0">
                  <a:pos x="72" y="48"/>
                </a:cxn>
                <a:cxn ang="0">
                  <a:pos x="54" y="66"/>
                </a:cxn>
                <a:cxn ang="0">
                  <a:pos x="48" y="78"/>
                </a:cxn>
                <a:cxn ang="0">
                  <a:pos x="30" y="66"/>
                </a:cxn>
                <a:cxn ang="0">
                  <a:pos x="24" y="48"/>
                </a:cxn>
                <a:cxn ang="0">
                  <a:pos x="18" y="30"/>
                </a:cxn>
                <a:cxn ang="0">
                  <a:pos x="30" y="12"/>
                </a:cxn>
                <a:cxn ang="0">
                  <a:pos x="48" y="12"/>
                </a:cxn>
                <a:cxn ang="0">
                  <a:pos x="48" y="12"/>
                </a:cxn>
              </a:cxnLst>
              <a:rect l="0" t="0" r="r" b="b"/>
              <a:pathLst>
                <a:path w="90" h="96">
                  <a:moveTo>
                    <a:pt x="48" y="96"/>
                  </a:moveTo>
                  <a:lnTo>
                    <a:pt x="72" y="72"/>
                  </a:lnTo>
                  <a:lnTo>
                    <a:pt x="84" y="48"/>
                  </a:lnTo>
                  <a:lnTo>
                    <a:pt x="90" y="36"/>
                  </a:lnTo>
                  <a:lnTo>
                    <a:pt x="84" y="24"/>
                  </a:lnTo>
                  <a:lnTo>
                    <a:pt x="66" y="6"/>
                  </a:lnTo>
                  <a:lnTo>
                    <a:pt x="42" y="0"/>
                  </a:lnTo>
                  <a:lnTo>
                    <a:pt x="24" y="0"/>
                  </a:lnTo>
                  <a:lnTo>
                    <a:pt x="12" y="12"/>
                  </a:lnTo>
                  <a:lnTo>
                    <a:pt x="6" y="24"/>
                  </a:lnTo>
                  <a:lnTo>
                    <a:pt x="0" y="36"/>
                  </a:lnTo>
                  <a:lnTo>
                    <a:pt x="12" y="66"/>
                  </a:lnTo>
                  <a:lnTo>
                    <a:pt x="30" y="84"/>
                  </a:lnTo>
                  <a:lnTo>
                    <a:pt x="48" y="96"/>
                  </a:lnTo>
                  <a:lnTo>
                    <a:pt x="48" y="96"/>
                  </a:lnTo>
                  <a:close/>
                  <a:moveTo>
                    <a:pt x="48" y="12"/>
                  </a:moveTo>
                  <a:lnTo>
                    <a:pt x="66" y="18"/>
                  </a:lnTo>
                  <a:lnTo>
                    <a:pt x="72" y="24"/>
                  </a:lnTo>
                  <a:lnTo>
                    <a:pt x="72" y="36"/>
                  </a:lnTo>
                  <a:lnTo>
                    <a:pt x="72" y="48"/>
                  </a:lnTo>
                  <a:lnTo>
                    <a:pt x="54" y="66"/>
                  </a:lnTo>
                  <a:lnTo>
                    <a:pt x="48" y="78"/>
                  </a:lnTo>
                  <a:lnTo>
                    <a:pt x="30" y="66"/>
                  </a:lnTo>
                  <a:lnTo>
                    <a:pt x="24"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ru-RU"/>
            </a:p>
          </p:txBody>
        </p:sp>
        <p:sp>
          <p:nvSpPr>
            <p:cNvPr id="92178" name="Freeform 18"/>
            <p:cNvSpPr>
              <a:spLocks noEditPoints="1"/>
            </p:cNvSpPr>
            <p:nvPr userDrawn="1"/>
          </p:nvSpPr>
          <p:spPr bwMode="ltGray">
            <a:xfrm>
              <a:off x="3059" y="1768"/>
              <a:ext cx="90" cy="108"/>
            </a:xfrm>
            <a:custGeom>
              <a:avLst/>
              <a:gdLst/>
              <a:ahLst/>
              <a:cxnLst>
                <a:cxn ang="0">
                  <a:pos x="0" y="90"/>
                </a:cxn>
                <a:cxn ang="0">
                  <a:pos x="12" y="102"/>
                </a:cxn>
                <a:cxn ang="0">
                  <a:pos x="24" y="108"/>
                </a:cxn>
                <a:cxn ang="0">
                  <a:pos x="54" y="108"/>
                </a:cxn>
                <a:cxn ang="0">
                  <a:pos x="78" y="96"/>
                </a:cxn>
                <a:cxn ang="0">
                  <a:pos x="90" y="72"/>
                </a:cxn>
                <a:cxn ang="0">
                  <a:pos x="84" y="42"/>
                </a:cxn>
                <a:cxn ang="0">
                  <a:pos x="66" y="24"/>
                </a:cxn>
                <a:cxn ang="0">
                  <a:pos x="54" y="12"/>
                </a:cxn>
                <a:cxn ang="0">
                  <a:pos x="48" y="6"/>
                </a:cxn>
                <a:cxn ang="0">
                  <a:pos x="48" y="6"/>
                </a:cxn>
                <a:cxn ang="0">
                  <a:pos x="48" y="0"/>
                </a:cxn>
                <a:cxn ang="0">
                  <a:pos x="24" y="24"/>
                </a:cxn>
                <a:cxn ang="0">
                  <a:pos x="6" y="48"/>
                </a:cxn>
                <a:cxn ang="0">
                  <a:pos x="0" y="66"/>
                </a:cxn>
                <a:cxn ang="0">
                  <a:pos x="0" y="90"/>
                </a:cxn>
                <a:cxn ang="0">
                  <a:pos x="0" y="90"/>
                </a:cxn>
                <a:cxn ang="0">
                  <a:pos x="12" y="66"/>
                </a:cxn>
                <a:cxn ang="0">
                  <a:pos x="18" y="48"/>
                </a:cxn>
                <a:cxn ang="0">
                  <a:pos x="30" y="36"/>
                </a:cxn>
                <a:cxn ang="0">
                  <a:pos x="42" y="24"/>
                </a:cxn>
                <a:cxn ang="0">
                  <a:pos x="48" y="18"/>
                </a:cxn>
                <a:cxn ang="0">
                  <a:pos x="66" y="30"/>
                </a:cxn>
                <a:cxn ang="0">
                  <a:pos x="72" y="48"/>
                </a:cxn>
                <a:cxn ang="0">
                  <a:pos x="78" y="72"/>
                </a:cxn>
                <a:cxn ang="0">
                  <a:pos x="78" y="84"/>
                </a:cxn>
                <a:cxn ang="0">
                  <a:pos x="66" y="96"/>
                </a:cxn>
                <a:cxn ang="0">
                  <a:pos x="42" y="102"/>
                </a:cxn>
                <a:cxn ang="0">
                  <a:pos x="30" y="96"/>
                </a:cxn>
                <a:cxn ang="0">
                  <a:pos x="18" y="90"/>
                </a:cxn>
                <a:cxn ang="0">
                  <a:pos x="12" y="78"/>
                </a:cxn>
                <a:cxn ang="0">
                  <a:pos x="12" y="66"/>
                </a:cxn>
                <a:cxn ang="0">
                  <a:pos x="12" y="66"/>
                </a:cxn>
              </a:cxnLst>
              <a:rect l="0" t="0" r="r" b="b"/>
              <a:pathLst>
                <a:path w="90" h="108">
                  <a:moveTo>
                    <a:pt x="0" y="90"/>
                  </a:moveTo>
                  <a:lnTo>
                    <a:pt x="12" y="102"/>
                  </a:lnTo>
                  <a:lnTo>
                    <a:pt x="24" y="108"/>
                  </a:lnTo>
                  <a:lnTo>
                    <a:pt x="54" y="108"/>
                  </a:lnTo>
                  <a:lnTo>
                    <a:pt x="78" y="96"/>
                  </a:lnTo>
                  <a:lnTo>
                    <a:pt x="90" y="72"/>
                  </a:lnTo>
                  <a:lnTo>
                    <a:pt x="84" y="42"/>
                  </a:lnTo>
                  <a:lnTo>
                    <a:pt x="66" y="24"/>
                  </a:lnTo>
                  <a:lnTo>
                    <a:pt x="54" y="12"/>
                  </a:lnTo>
                  <a:lnTo>
                    <a:pt x="48" y="6"/>
                  </a:lnTo>
                  <a:lnTo>
                    <a:pt x="48" y="6"/>
                  </a:lnTo>
                  <a:lnTo>
                    <a:pt x="48" y="0"/>
                  </a:lnTo>
                  <a:lnTo>
                    <a:pt x="24" y="24"/>
                  </a:lnTo>
                  <a:lnTo>
                    <a:pt x="6" y="48"/>
                  </a:lnTo>
                  <a:lnTo>
                    <a:pt x="0" y="66"/>
                  </a:lnTo>
                  <a:lnTo>
                    <a:pt x="0" y="90"/>
                  </a:lnTo>
                  <a:lnTo>
                    <a:pt x="0" y="90"/>
                  </a:lnTo>
                  <a:close/>
                  <a:moveTo>
                    <a:pt x="12" y="66"/>
                  </a:moveTo>
                  <a:lnTo>
                    <a:pt x="18" y="48"/>
                  </a:lnTo>
                  <a:lnTo>
                    <a:pt x="30" y="36"/>
                  </a:lnTo>
                  <a:lnTo>
                    <a:pt x="42" y="24"/>
                  </a:lnTo>
                  <a:lnTo>
                    <a:pt x="48" y="18"/>
                  </a:lnTo>
                  <a:lnTo>
                    <a:pt x="66" y="30"/>
                  </a:lnTo>
                  <a:lnTo>
                    <a:pt x="72" y="48"/>
                  </a:lnTo>
                  <a:lnTo>
                    <a:pt x="78" y="72"/>
                  </a:lnTo>
                  <a:lnTo>
                    <a:pt x="78" y="84"/>
                  </a:lnTo>
                  <a:lnTo>
                    <a:pt x="66" y="96"/>
                  </a:lnTo>
                  <a:lnTo>
                    <a:pt x="42" y="102"/>
                  </a:lnTo>
                  <a:lnTo>
                    <a:pt x="30" y="96"/>
                  </a:lnTo>
                  <a:lnTo>
                    <a:pt x="18"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ru-RU"/>
            </a:p>
          </p:txBody>
        </p:sp>
        <p:sp>
          <p:nvSpPr>
            <p:cNvPr id="92179" name="Freeform 19"/>
            <p:cNvSpPr>
              <a:spLocks/>
            </p:cNvSpPr>
            <p:nvPr userDrawn="1"/>
          </p:nvSpPr>
          <p:spPr bwMode="ltGray">
            <a:xfrm>
              <a:off x="5470" y="1205"/>
              <a:ext cx="102" cy="156"/>
            </a:xfrm>
            <a:custGeom>
              <a:avLst/>
              <a:gdLst/>
              <a:ahLst/>
              <a:cxnLst>
                <a:cxn ang="0">
                  <a:pos x="102" y="0"/>
                </a:cxn>
                <a:cxn ang="0">
                  <a:pos x="0" y="6"/>
                </a:cxn>
                <a:cxn ang="0">
                  <a:pos x="30" y="72"/>
                </a:cxn>
                <a:cxn ang="0">
                  <a:pos x="30" y="156"/>
                </a:cxn>
                <a:cxn ang="0">
                  <a:pos x="72" y="156"/>
                </a:cxn>
                <a:cxn ang="0">
                  <a:pos x="72" y="66"/>
                </a:cxn>
                <a:cxn ang="0">
                  <a:pos x="102" y="0"/>
                </a:cxn>
                <a:cxn ang="0">
                  <a:pos x="102" y="0"/>
                </a:cxn>
              </a:cxnLst>
              <a:rect l="0" t="0" r="r" b="b"/>
              <a:pathLst>
                <a:path w="102" h="156">
                  <a:moveTo>
                    <a:pt x="102" y="0"/>
                  </a:moveTo>
                  <a:lnTo>
                    <a:pt x="0" y="6"/>
                  </a:lnTo>
                  <a:lnTo>
                    <a:pt x="30" y="72"/>
                  </a:lnTo>
                  <a:lnTo>
                    <a:pt x="30" y="156"/>
                  </a:lnTo>
                  <a:lnTo>
                    <a:pt x="72" y="156"/>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ru-RU"/>
            </a:p>
          </p:txBody>
        </p:sp>
        <p:sp>
          <p:nvSpPr>
            <p:cNvPr id="92180" name="Freeform 20"/>
            <p:cNvSpPr>
              <a:spLocks noEditPoints="1"/>
            </p:cNvSpPr>
            <p:nvPr userDrawn="1"/>
          </p:nvSpPr>
          <p:spPr bwMode="ltGray">
            <a:xfrm>
              <a:off x="5476" y="1349"/>
              <a:ext cx="84" cy="96"/>
            </a:xfrm>
            <a:custGeom>
              <a:avLst/>
              <a:gdLst/>
              <a:ahLst/>
              <a:cxnLst>
                <a:cxn ang="0">
                  <a:pos x="42" y="96"/>
                </a:cxn>
                <a:cxn ang="0">
                  <a:pos x="66" y="78"/>
                </a:cxn>
                <a:cxn ang="0">
                  <a:pos x="84" y="54"/>
                </a:cxn>
                <a:cxn ang="0">
                  <a:pos x="84" y="30"/>
                </a:cxn>
                <a:cxn ang="0">
                  <a:pos x="66" y="6"/>
                </a:cxn>
                <a:cxn ang="0">
                  <a:pos x="42" y="0"/>
                </a:cxn>
                <a:cxn ang="0">
                  <a:pos x="24" y="6"/>
                </a:cxn>
                <a:cxn ang="0">
                  <a:pos x="12" y="18"/>
                </a:cxn>
                <a:cxn ang="0">
                  <a:pos x="6" y="30"/>
                </a:cxn>
                <a:cxn ang="0">
                  <a:pos x="0" y="42"/>
                </a:cxn>
                <a:cxn ang="0">
                  <a:pos x="12" y="66"/>
                </a:cxn>
                <a:cxn ang="0">
                  <a:pos x="30" y="84"/>
                </a:cxn>
                <a:cxn ang="0">
                  <a:pos x="42" y="96"/>
                </a:cxn>
                <a:cxn ang="0">
                  <a:pos x="42" y="96"/>
                </a:cxn>
                <a:cxn ang="0">
                  <a:pos x="48" y="12"/>
                </a:cxn>
                <a:cxn ang="0">
                  <a:pos x="66" y="18"/>
                </a:cxn>
                <a:cxn ang="0">
                  <a:pos x="72" y="30"/>
                </a:cxn>
                <a:cxn ang="0">
                  <a:pos x="72" y="42"/>
                </a:cxn>
                <a:cxn ang="0">
                  <a:pos x="66" y="54"/>
                </a:cxn>
                <a:cxn ang="0">
                  <a:pos x="54" y="72"/>
                </a:cxn>
                <a:cxn ang="0">
                  <a:pos x="42" y="84"/>
                </a:cxn>
                <a:cxn ang="0">
                  <a:pos x="42" y="84"/>
                </a:cxn>
                <a:cxn ang="0">
                  <a:pos x="30" y="72"/>
                </a:cxn>
                <a:cxn ang="0">
                  <a:pos x="18" y="54"/>
                </a:cxn>
                <a:cxn ang="0">
                  <a:pos x="18" y="30"/>
                </a:cxn>
                <a:cxn ang="0">
                  <a:pos x="30" y="18"/>
                </a:cxn>
                <a:cxn ang="0">
                  <a:pos x="48" y="12"/>
                </a:cxn>
                <a:cxn ang="0">
                  <a:pos x="48" y="12"/>
                </a:cxn>
              </a:cxnLst>
              <a:rect l="0" t="0" r="r" b="b"/>
              <a:pathLst>
                <a:path w="84" h="96">
                  <a:moveTo>
                    <a:pt x="42" y="96"/>
                  </a:moveTo>
                  <a:lnTo>
                    <a:pt x="66" y="78"/>
                  </a:lnTo>
                  <a:lnTo>
                    <a:pt x="84" y="54"/>
                  </a:lnTo>
                  <a:lnTo>
                    <a:pt x="84" y="30"/>
                  </a:lnTo>
                  <a:lnTo>
                    <a:pt x="66" y="6"/>
                  </a:lnTo>
                  <a:lnTo>
                    <a:pt x="42" y="0"/>
                  </a:lnTo>
                  <a:lnTo>
                    <a:pt x="24" y="6"/>
                  </a:lnTo>
                  <a:lnTo>
                    <a:pt x="12" y="18"/>
                  </a:lnTo>
                  <a:lnTo>
                    <a:pt x="6" y="30"/>
                  </a:lnTo>
                  <a:lnTo>
                    <a:pt x="0" y="42"/>
                  </a:lnTo>
                  <a:lnTo>
                    <a:pt x="12" y="66"/>
                  </a:lnTo>
                  <a:lnTo>
                    <a:pt x="30" y="84"/>
                  </a:lnTo>
                  <a:lnTo>
                    <a:pt x="42" y="96"/>
                  </a:lnTo>
                  <a:lnTo>
                    <a:pt x="42" y="96"/>
                  </a:lnTo>
                  <a:close/>
                  <a:moveTo>
                    <a:pt x="48" y="12"/>
                  </a:moveTo>
                  <a:lnTo>
                    <a:pt x="66" y="18"/>
                  </a:lnTo>
                  <a:lnTo>
                    <a:pt x="72" y="30"/>
                  </a:lnTo>
                  <a:lnTo>
                    <a:pt x="72" y="42"/>
                  </a:lnTo>
                  <a:lnTo>
                    <a:pt x="66" y="54"/>
                  </a:lnTo>
                  <a:lnTo>
                    <a:pt x="54" y="72"/>
                  </a:lnTo>
                  <a:lnTo>
                    <a:pt x="42" y="84"/>
                  </a:lnTo>
                  <a:lnTo>
                    <a:pt x="42" y="84"/>
                  </a:lnTo>
                  <a:lnTo>
                    <a:pt x="30" y="72"/>
                  </a:lnTo>
                  <a:lnTo>
                    <a:pt x="18" y="54"/>
                  </a:lnTo>
                  <a:lnTo>
                    <a:pt x="18" y="30"/>
                  </a:lnTo>
                  <a:lnTo>
                    <a:pt x="30" y="18"/>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ru-RU"/>
            </a:p>
          </p:txBody>
        </p:sp>
        <p:sp>
          <p:nvSpPr>
            <p:cNvPr id="92181" name="Freeform 21"/>
            <p:cNvSpPr>
              <a:spLocks noEditPoints="1"/>
            </p:cNvSpPr>
            <p:nvPr userDrawn="1"/>
          </p:nvSpPr>
          <p:spPr bwMode="ltGray">
            <a:xfrm>
              <a:off x="5470" y="1433"/>
              <a:ext cx="90" cy="108"/>
            </a:xfrm>
            <a:custGeom>
              <a:avLst/>
              <a:gdLst/>
              <a:ahLst/>
              <a:cxnLst>
                <a:cxn ang="0">
                  <a:pos x="6" y="90"/>
                </a:cxn>
                <a:cxn ang="0">
                  <a:pos x="18" y="102"/>
                </a:cxn>
                <a:cxn ang="0">
                  <a:pos x="30" y="108"/>
                </a:cxn>
                <a:cxn ang="0">
                  <a:pos x="60" y="108"/>
                </a:cxn>
                <a:cxn ang="0">
                  <a:pos x="84" y="96"/>
                </a:cxn>
                <a:cxn ang="0">
                  <a:pos x="90" y="84"/>
                </a:cxn>
                <a:cxn ang="0">
                  <a:pos x="90" y="66"/>
                </a:cxn>
                <a:cxn ang="0">
                  <a:pos x="84" y="36"/>
                </a:cxn>
                <a:cxn ang="0">
                  <a:pos x="72" y="18"/>
                </a:cxn>
                <a:cxn ang="0">
                  <a:pos x="60" y="6"/>
                </a:cxn>
                <a:cxn ang="0">
                  <a:pos x="54" y="0"/>
                </a:cxn>
                <a:cxn ang="0">
                  <a:pos x="54" y="0"/>
                </a:cxn>
                <a:cxn ang="0">
                  <a:pos x="48" y="0"/>
                </a:cxn>
                <a:cxn ang="0">
                  <a:pos x="24" y="24"/>
                </a:cxn>
                <a:cxn ang="0">
                  <a:pos x="12" y="48"/>
                </a:cxn>
                <a:cxn ang="0">
                  <a:pos x="0" y="66"/>
                </a:cxn>
                <a:cxn ang="0">
                  <a:pos x="6" y="90"/>
                </a:cxn>
                <a:cxn ang="0">
                  <a:pos x="6" y="90"/>
                </a:cxn>
                <a:cxn ang="0">
                  <a:pos x="18" y="66"/>
                </a:cxn>
                <a:cxn ang="0">
                  <a:pos x="24" y="48"/>
                </a:cxn>
                <a:cxn ang="0">
                  <a:pos x="36" y="30"/>
                </a:cxn>
                <a:cxn ang="0">
                  <a:pos x="42" y="18"/>
                </a:cxn>
                <a:cxn ang="0">
                  <a:pos x="48" y="12"/>
                </a:cxn>
                <a:cxn ang="0">
                  <a:pos x="78" y="42"/>
                </a:cxn>
                <a:cxn ang="0">
                  <a:pos x="84" y="66"/>
                </a:cxn>
                <a:cxn ang="0">
                  <a:pos x="66" y="90"/>
                </a:cxn>
                <a:cxn ang="0">
                  <a:pos x="54" y="96"/>
                </a:cxn>
                <a:cxn ang="0">
                  <a:pos x="42" y="96"/>
                </a:cxn>
                <a:cxn ang="0">
                  <a:pos x="30" y="96"/>
                </a:cxn>
                <a:cxn ang="0">
                  <a:pos x="24" y="84"/>
                </a:cxn>
                <a:cxn ang="0">
                  <a:pos x="18" y="78"/>
                </a:cxn>
                <a:cxn ang="0">
                  <a:pos x="18" y="66"/>
                </a:cxn>
                <a:cxn ang="0">
                  <a:pos x="18" y="66"/>
                </a:cxn>
              </a:cxnLst>
              <a:rect l="0" t="0" r="r" b="b"/>
              <a:pathLst>
                <a:path w="90" h="108">
                  <a:moveTo>
                    <a:pt x="6" y="90"/>
                  </a:moveTo>
                  <a:lnTo>
                    <a:pt x="18" y="102"/>
                  </a:lnTo>
                  <a:lnTo>
                    <a:pt x="30" y="108"/>
                  </a:lnTo>
                  <a:lnTo>
                    <a:pt x="60" y="108"/>
                  </a:lnTo>
                  <a:lnTo>
                    <a:pt x="84" y="96"/>
                  </a:lnTo>
                  <a:lnTo>
                    <a:pt x="90" y="84"/>
                  </a:lnTo>
                  <a:lnTo>
                    <a:pt x="90" y="66"/>
                  </a:lnTo>
                  <a:lnTo>
                    <a:pt x="84" y="36"/>
                  </a:lnTo>
                  <a:lnTo>
                    <a:pt x="72" y="18"/>
                  </a:lnTo>
                  <a:lnTo>
                    <a:pt x="60" y="6"/>
                  </a:lnTo>
                  <a:lnTo>
                    <a:pt x="54" y="0"/>
                  </a:lnTo>
                  <a:lnTo>
                    <a:pt x="54" y="0"/>
                  </a:lnTo>
                  <a:lnTo>
                    <a:pt x="48" y="0"/>
                  </a:lnTo>
                  <a:lnTo>
                    <a:pt x="24" y="24"/>
                  </a:lnTo>
                  <a:lnTo>
                    <a:pt x="12" y="48"/>
                  </a:lnTo>
                  <a:lnTo>
                    <a:pt x="0" y="66"/>
                  </a:lnTo>
                  <a:lnTo>
                    <a:pt x="6" y="90"/>
                  </a:lnTo>
                  <a:lnTo>
                    <a:pt x="6" y="90"/>
                  </a:lnTo>
                  <a:close/>
                  <a:moveTo>
                    <a:pt x="18" y="66"/>
                  </a:moveTo>
                  <a:lnTo>
                    <a:pt x="24" y="48"/>
                  </a:lnTo>
                  <a:lnTo>
                    <a:pt x="36" y="30"/>
                  </a:lnTo>
                  <a:lnTo>
                    <a:pt x="42" y="18"/>
                  </a:lnTo>
                  <a:lnTo>
                    <a:pt x="48" y="12"/>
                  </a:lnTo>
                  <a:lnTo>
                    <a:pt x="78" y="42"/>
                  </a:lnTo>
                  <a:lnTo>
                    <a:pt x="84" y="66"/>
                  </a:lnTo>
                  <a:lnTo>
                    <a:pt x="66" y="90"/>
                  </a:lnTo>
                  <a:lnTo>
                    <a:pt x="54" y="96"/>
                  </a:lnTo>
                  <a:lnTo>
                    <a:pt x="42" y="96"/>
                  </a:lnTo>
                  <a:lnTo>
                    <a:pt x="30" y="96"/>
                  </a:lnTo>
                  <a:lnTo>
                    <a:pt x="24" y="84"/>
                  </a:lnTo>
                  <a:lnTo>
                    <a:pt x="18" y="78"/>
                  </a:lnTo>
                  <a:lnTo>
                    <a:pt x="18" y="66"/>
                  </a:lnTo>
                  <a:lnTo>
                    <a:pt x="18"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ru-RU"/>
            </a:p>
          </p:txBody>
        </p:sp>
        <p:sp>
          <p:nvSpPr>
            <p:cNvPr id="92182" name="Freeform 22"/>
            <p:cNvSpPr>
              <a:spLocks noEditPoints="1"/>
            </p:cNvSpPr>
            <p:nvPr userDrawn="1"/>
          </p:nvSpPr>
          <p:spPr bwMode="ltGray">
            <a:xfrm>
              <a:off x="5428" y="3525"/>
              <a:ext cx="66" cy="96"/>
            </a:xfrm>
            <a:custGeom>
              <a:avLst/>
              <a:gdLst/>
              <a:ahLst/>
              <a:cxnLst>
                <a:cxn ang="0">
                  <a:pos x="30" y="96"/>
                </a:cxn>
                <a:cxn ang="0">
                  <a:pos x="54" y="72"/>
                </a:cxn>
                <a:cxn ang="0">
                  <a:pos x="66" y="48"/>
                </a:cxn>
                <a:cxn ang="0">
                  <a:pos x="66" y="24"/>
                </a:cxn>
                <a:cxn ang="0">
                  <a:pos x="54" y="6"/>
                </a:cxn>
                <a:cxn ang="0">
                  <a:pos x="30" y="0"/>
                </a:cxn>
                <a:cxn ang="0">
                  <a:pos x="18" y="0"/>
                </a:cxn>
                <a:cxn ang="0">
                  <a:pos x="6" y="12"/>
                </a:cxn>
                <a:cxn ang="0">
                  <a:pos x="0" y="36"/>
                </a:cxn>
                <a:cxn ang="0">
                  <a:pos x="6" y="60"/>
                </a:cxn>
                <a:cxn ang="0">
                  <a:pos x="18" y="84"/>
                </a:cxn>
                <a:cxn ang="0">
                  <a:pos x="30" y="96"/>
                </a:cxn>
                <a:cxn ang="0">
                  <a:pos x="30" y="96"/>
                </a:cxn>
                <a:cxn ang="0">
                  <a:pos x="30" y="12"/>
                </a:cxn>
                <a:cxn ang="0">
                  <a:pos x="48" y="18"/>
                </a:cxn>
                <a:cxn ang="0">
                  <a:pos x="54" y="24"/>
                </a:cxn>
                <a:cxn ang="0">
                  <a:pos x="54" y="36"/>
                </a:cxn>
                <a:cxn ang="0">
                  <a:pos x="48" y="48"/>
                </a:cxn>
                <a:cxn ang="0">
                  <a:pos x="36" y="66"/>
                </a:cxn>
                <a:cxn ang="0">
                  <a:pos x="30" y="78"/>
                </a:cxn>
                <a:cxn ang="0">
                  <a:pos x="18" y="66"/>
                </a:cxn>
                <a:cxn ang="0">
                  <a:pos x="12" y="48"/>
                </a:cxn>
                <a:cxn ang="0">
                  <a:pos x="6" y="30"/>
                </a:cxn>
                <a:cxn ang="0">
                  <a:pos x="18" y="12"/>
                </a:cxn>
                <a:cxn ang="0">
                  <a:pos x="30" y="12"/>
                </a:cxn>
                <a:cxn ang="0">
                  <a:pos x="30" y="12"/>
                </a:cxn>
              </a:cxnLst>
              <a:rect l="0" t="0" r="r" b="b"/>
              <a:pathLst>
                <a:path w="66" h="96">
                  <a:moveTo>
                    <a:pt x="30" y="96"/>
                  </a:moveTo>
                  <a:lnTo>
                    <a:pt x="54" y="72"/>
                  </a:lnTo>
                  <a:lnTo>
                    <a:pt x="66" y="48"/>
                  </a:lnTo>
                  <a:lnTo>
                    <a:pt x="66" y="24"/>
                  </a:lnTo>
                  <a:lnTo>
                    <a:pt x="54" y="6"/>
                  </a:lnTo>
                  <a:lnTo>
                    <a:pt x="30" y="0"/>
                  </a:lnTo>
                  <a:lnTo>
                    <a:pt x="18" y="0"/>
                  </a:lnTo>
                  <a:lnTo>
                    <a:pt x="6" y="12"/>
                  </a:lnTo>
                  <a:lnTo>
                    <a:pt x="0" y="36"/>
                  </a:lnTo>
                  <a:lnTo>
                    <a:pt x="6" y="60"/>
                  </a:lnTo>
                  <a:lnTo>
                    <a:pt x="18" y="84"/>
                  </a:lnTo>
                  <a:lnTo>
                    <a:pt x="30" y="96"/>
                  </a:lnTo>
                  <a:lnTo>
                    <a:pt x="30" y="96"/>
                  </a:lnTo>
                  <a:close/>
                  <a:moveTo>
                    <a:pt x="30" y="12"/>
                  </a:moveTo>
                  <a:lnTo>
                    <a:pt x="48" y="18"/>
                  </a:lnTo>
                  <a:lnTo>
                    <a:pt x="54" y="24"/>
                  </a:lnTo>
                  <a:lnTo>
                    <a:pt x="54" y="36"/>
                  </a:lnTo>
                  <a:lnTo>
                    <a:pt x="48" y="48"/>
                  </a:lnTo>
                  <a:lnTo>
                    <a:pt x="36" y="66"/>
                  </a:lnTo>
                  <a:lnTo>
                    <a:pt x="30" y="78"/>
                  </a:lnTo>
                  <a:lnTo>
                    <a:pt x="18" y="66"/>
                  </a:lnTo>
                  <a:lnTo>
                    <a:pt x="12" y="48"/>
                  </a:lnTo>
                  <a:lnTo>
                    <a:pt x="6" y="30"/>
                  </a:lnTo>
                  <a:lnTo>
                    <a:pt x="18" y="12"/>
                  </a:lnTo>
                  <a:lnTo>
                    <a:pt x="30" y="12"/>
                  </a:lnTo>
                  <a:lnTo>
                    <a:pt x="30"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ru-RU"/>
            </a:p>
          </p:txBody>
        </p:sp>
        <p:sp>
          <p:nvSpPr>
            <p:cNvPr id="92183" name="Freeform 23"/>
            <p:cNvSpPr>
              <a:spLocks/>
            </p:cNvSpPr>
            <p:nvPr userDrawn="1"/>
          </p:nvSpPr>
          <p:spPr bwMode="ltGray">
            <a:xfrm>
              <a:off x="3017" y="1127"/>
              <a:ext cx="2603" cy="444"/>
            </a:xfrm>
            <a:custGeom>
              <a:avLst/>
              <a:gdLst/>
              <a:ahLst/>
              <a:cxnLst>
                <a:cxn ang="0">
                  <a:pos x="2577" y="0"/>
                </a:cxn>
                <a:cxn ang="0">
                  <a:pos x="2594" y="72"/>
                </a:cxn>
                <a:cxn ang="0">
                  <a:pos x="6" y="444"/>
                </a:cxn>
                <a:cxn ang="0">
                  <a:pos x="0" y="396"/>
                </a:cxn>
                <a:cxn ang="0">
                  <a:pos x="1225" y="96"/>
                </a:cxn>
                <a:cxn ang="0">
                  <a:pos x="1351" y="78"/>
                </a:cxn>
                <a:cxn ang="0">
                  <a:pos x="2577" y="0"/>
                </a:cxn>
                <a:cxn ang="0">
                  <a:pos x="2577" y="0"/>
                </a:cxn>
              </a:cxnLst>
              <a:rect l="0" t="0" r="r" b="b"/>
              <a:pathLst>
                <a:path w="2594" h="444">
                  <a:moveTo>
                    <a:pt x="2577" y="0"/>
                  </a:moveTo>
                  <a:lnTo>
                    <a:pt x="2594" y="72"/>
                  </a:lnTo>
                  <a:lnTo>
                    <a:pt x="6" y="444"/>
                  </a:lnTo>
                  <a:lnTo>
                    <a:pt x="0" y="396"/>
                  </a:lnTo>
                  <a:lnTo>
                    <a:pt x="1225" y="96"/>
                  </a:lnTo>
                  <a:lnTo>
                    <a:pt x="1351" y="78"/>
                  </a:lnTo>
                  <a:lnTo>
                    <a:pt x="2577" y="0"/>
                  </a:lnTo>
                  <a:lnTo>
                    <a:pt x="2577"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endParaRPr lang="ru-RU"/>
            </a:p>
          </p:txBody>
        </p:sp>
        <p:sp>
          <p:nvSpPr>
            <p:cNvPr id="92184" name="Freeform 24"/>
            <p:cNvSpPr>
              <a:spLocks noEditPoints="1"/>
            </p:cNvSpPr>
            <p:nvPr userDrawn="1"/>
          </p:nvSpPr>
          <p:spPr bwMode="ltGray">
            <a:xfrm>
              <a:off x="2934" y="3773"/>
              <a:ext cx="84" cy="95"/>
            </a:xfrm>
            <a:custGeom>
              <a:avLst/>
              <a:gdLst/>
              <a:ahLst/>
              <a:cxnLst>
                <a:cxn ang="0">
                  <a:pos x="36" y="95"/>
                </a:cxn>
                <a:cxn ang="0">
                  <a:pos x="60" y="77"/>
                </a:cxn>
                <a:cxn ang="0">
                  <a:pos x="78" y="53"/>
                </a:cxn>
                <a:cxn ang="0">
                  <a:pos x="84" y="42"/>
                </a:cxn>
                <a:cxn ang="0">
                  <a:pos x="84" y="30"/>
                </a:cxn>
                <a:cxn ang="0">
                  <a:pos x="72" y="6"/>
                </a:cxn>
                <a:cxn ang="0">
                  <a:pos x="42" y="0"/>
                </a:cxn>
                <a:cxn ang="0">
                  <a:pos x="30" y="0"/>
                </a:cxn>
                <a:cxn ang="0">
                  <a:pos x="12" y="12"/>
                </a:cxn>
                <a:cxn ang="0">
                  <a:pos x="0" y="24"/>
                </a:cxn>
                <a:cxn ang="0">
                  <a:pos x="0" y="36"/>
                </a:cxn>
                <a:cxn ang="0">
                  <a:pos x="6" y="59"/>
                </a:cxn>
                <a:cxn ang="0">
                  <a:pos x="24" y="83"/>
                </a:cxn>
                <a:cxn ang="0">
                  <a:pos x="36" y="95"/>
                </a:cxn>
                <a:cxn ang="0">
                  <a:pos x="36" y="95"/>
                </a:cxn>
                <a:cxn ang="0">
                  <a:pos x="48" y="12"/>
                </a:cxn>
                <a:cxn ang="0">
                  <a:pos x="66" y="18"/>
                </a:cxn>
                <a:cxn ang="0">
                  <a:pos x="72" y="30"/>
                </a:cxn>
                <a:cxn ang="0">
                  <a:pos x="72" y="42"/>
                </a:cxn>
                <a:cxn ang="0">
                  <a:pos x="66" y="53"/>
                </a:cxn>
                <a:cxn ang="0">
                  <a:pos x="48" y="71"/>
                </a:cxn>
                <a:cxn ang="0">
                  <a:pos x="42" y="77"/>
                </a:cxn>
                <a:cxn ang="0">
                  <a:pos x="36" y="77"/>
                </a:cxn>
                <a:cxn ang="0">
                  <a:pos x="24" y="65"/>
                </a:cxn>
                <a:cxn ang="0">
                  <a:pos x="18" y="48"/>
                </a:cxn>
                <a:cxn ang="0">
                  <a:pos x="18" y="30"/>
                </a:cxn>
                <a:cxn ang="0">
                  <a:pos x="30" y="12"/>
                </a:cxn>
                <a:cxn ang="0">
                  <a:pos x="48" y="12"/>
                </a:cxn>
                <a:cxn ang="0">
                  <a:pos x="48" y="12"/>
                </a:cxn>
              </a:cxnLst>
              <a:rect l="0" t="0" r="r" b="b"/>
              <a:pathLst>
                <a:path w="84" h="95">
                  <a:moveTo>
                    <a:pt x="36" y="95"/>
                  </a:moveTo>
                  <a:lnTo>
                    <a:pt x="60" y="77"/>
                  </a:lnTo>
                  <a:lnTo>
                    <a:pt x="78" y="53"/>
                  </a:lnTo>
                  <a:lnTo>
                    <a:pt x="84" y="42"/>
                  </a:lnTo>
                  <a:lnTo>
                    <a:pt x="84" y="30"/>
                  </a:lnTo>
                  <a:lnTo>
                    <a:pt x="72" y="6"/>
                  </a:lnTo>
                  <a:lnTo>
                    <a:pt x="42" y="0"/>
                  </a:lnTo>
                  <a:lnTo>
                    <a:pt x="30" y="0"/>
                  </a:lnTo>
                  <a:lnTo>
                    <a:pt x="12" y="12"/>
                  </a:lnTo>
                  <a:lnTo>
                    <a:pt x="0" y="24"/>
                  </a:lnTo>
                  <a:lnTo>
                    <a:pt x="0" y="36"/>
                  </a:lnTo>
                  <a:lnTo>
                    <a:pt x="6" y="59"/>
                  </a:lnTo>
                  <a:lnTo>
                    <a:pt x="24" y="83"/>
                  </a:lnTo>
                  <a:lnTo>
                    <a:pt x="36" y="95"/>
                  </a:lnTo>
                  <a:lnTo>
                    <a:pt x="36" y="95"/>
                  </a:lnTo>
                  <a:close/>
                  <a:moveTo>
                    <a:pt x="48" y="12"/>
                  </a:moveTo>
                  <a:lnTo>
                    <a:pt x="66" y="18"/>
                  </a:lnTo>
                  <a:lnTo>
                    <a:pt x="72" y="30"/>
                  </a:lnTo>
                  <a:lnTo>
                    <a:pt x="72" y="42"/>
                  </a:lnTo>
                  <a:lnTo>
                    <a:pt x="66" y="53"/>
                  </a:lnTo>
                  <a:lnTo>
                    <a:pt x="48" y="71"/>
                  </a:lnTo>
                  <a:lnTo>
                    <a:pt x="42" y="77"/>
                  </a:lnTo>
                  <a:lnTo>
                    <a:pt x="36" y="77"/>
                  </a:lnTo>
                  <a:lnTo>
                    <a:pt x="24" y="65"/>
                  </a:lnTo>
                  <a:lnTo>
                    <a:pt x="18"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ru-RU"/>
            </a:p>
          </p:txBody>
        </p:sp>
        <p:sp>
          <p:nvSpPr>
            <p:cNvPr id="92185" name="Freeform 25"/>
            <p:cNvSpPr>
              <a:spLocks noEditPoints="1"/>
            </p:cNvSpPr>
            <p:nvPr userDrawn="1"/>
          </p:nvSpPr>
          <p:spPr bwMode="ltGray">
            <a:xfrm>
              <a:off x="3779" y="3872"/>
              <a:ext cx="90" cy="108"/>
            </a:xfrm>
            <a:custGeom>
              <a:avLst/>
              <a:gdLst/>
              <a:ahLst/>
              <a:cxnLst>
                <a:cxn ang="0">
                  <a:pos x="12" y="96"/>
                </a:cxn>
                <a:cxn ang="0">
                  <a:pos x="24" y="108"/>
                </a:cxn>
                <a:cxn ang="0">
                  <a:pos x="42" y="108"/>
                </a:cxn>
                <a:cxn ang="0">
                  <a:pos x="66" y="102"/>
                </a:cxn>
                <a:cxn ang="0">
                  <a:pos x="84" y="78"/>
                </a:cxn>
                <a:cxn ang="0">
                  <a:pos x="90" y="66"/>
                </a:cxn>
                <a:cxn ang="0">
                  <a:pos x="84" y="48"/>
                </a:cxn>
                <a:cxn ang="0">
                  <a:pos x="66" y="24"/>
                </a:cxn>
                <a:cxn ang="0">
                  <a:pos x="48" y="12"/>
                </a:cxn>
                <a:cxn ang="0">
                  <a:pos x="36" y="0"/>
                </a:cxn>
                <a:cxn ang="0">
                  <a:pos x="30" y="0"/>
                </a:cxn>
                <a:cxn ang="0">
                  <a:pos x="30" y="0"/>
                </a:cxn>
                <a:cxn ang="0">
                  <a:pos x="24" y="0"/>
                </a:cxn>
                <a:cxn ang="0">
                  <a:pos x="12" y="30"/>
                </a:cxn>
                <a:cxn ang="0">
                  <a:pos x="0" y="54"/>
                </a:cxn>
                <a:cxn ang="0">
                  <a:pos x="0" y="78"/>
                </a:cxn>
                <a:cxn ang="0">
                  <a:pos x="12" y="96"/>
                </a:cxn>
                <a:cxn ang="0">
                  <a:pos x="12" y="96"/>
                </a:cxn>
                <a:cxn ang="0">
                  <a:pos x="12" y="72"/>
                </a:cxn>
                <a:cxn ang="0">
                  <a:pos x="18" y="54"/>
                </a:cxn>
                <a:cxn ang="0">
                  <a:pos x="24" y="36"/>
                </a:cxn>
                <a:cxn ang="0">
                  <a:pos x="30" y="18"/>
                </a:cxn>
                <a:cxn ang="0">
                  <a:pos x="30" y="12"/>
                </a:cxn>
                <a:cxn ang="0">
                  <a:pos x="48" y="24"/>
                </a:cxn>
                <a:cxn ang="0">
                  <a:pos x="66" y="36"/>
                </a:cxn>
                <a:cxn ang="0">
                  <a:pos x="78" y="54"/>
                </a:cxn>
                <a:cxn ang="0">
                  <a:pos x="78" y="72"/>
                </a:cxn>
                <a:cxn ang="0">
                  <a:pos x="72" y="84"/>
                </a:cxn>
                <a:cxn ang="0">
                  <a:pos x="48" y="96"/>
                </a:cxn>
                <a:cxn ang="0">
                  <a:pos x="36" y="96"/>
                </a:cxn>
                <a:cxn ang="0">
                  <a:pos x="24" y="90"/>
                </a:cxn>
                <a:cxn ang="0">
                  <a:pos x="18" y="84"/>
                </a:cxn>
                <a:cxn ang="0">
                  <a:pos x="12" y="72"/>
                </a:cxn>
                <a:cxn ang="0">
                  <a:pos x="12" y="72"/>
                </a:cxn>
              </a:cxnLst>
              <a:rect l="0" t="0" r="r" b="b"/>
              <a:pathLst>
                <a:path w="90" h="108">
                  <a:moveTo>
                    <a:pt x="12" y="96"/>
                  </a:moveTo>
                  <a:lnTo>
                    <a:pt x="24" y="108"/>
                  </a:lnTo>
                  <a:lnTo>
                    <a:pt x="42" y="108"/>
                  </a:lnTo>
                  <a:lnTo>
                    <a:pt x="66" y="102"/>
                  </a:lnTo>
                  <a:lnTo>
                    <a:pt x="84" y="78"/>
                  </a:lnTo>
                  <a:lnTo>
                    <a:pt x="90" y="66"/>
                  </a:lnTo>
                  <a:lnTo>
                    <a:pt x="84" y="48"/>
                  </a:lnTo>
                  <a:lnTo>
                    <a:pt x="66" y="24"/>
                  </a:lnTo>
                  <a:lnTo>
                    <a:pt x="48" y="12"/>
                  </a:lnTo>
                  <a:lnTo>
                    <a:pt x="36" y="0"/>
                  </a:lnTo>
                  <a:lnTo>
                    <a:pt x="30" y="0"/>
                  </a:lnTo>
                  <a:lnTo>
                    <a:pt x="30" y="0"/>
                  </a:lnTo>
                  <a:lnTo>
                    <a:pt x="24" y="0"/>
                  </a:lnTo>
                  <a:lnTo>
                    <a:pt x="12" y="30"/>
                  </a:lnTo>
                  <a:lnTo>
                    <a:pt x="0" y="54"/>
                  </a:lnTo>
                  <a:lnTo>
                    <a:pt x="0" y="78"/>
                  </a:lnTo>
                  <a:lnTo>
                    <a:pt x="12" y="96"/>
                  </a:lnTo>
                  <a:lnTo>
                    <a:pt x="12" y="96"/>
                  </a:lnTo>
                  <a:close/>
                  <a:moveTo>
                    <a:pt x="12" y="72"/>
                  </a:moveTo>
                  <a:lnTo>
                    <a:pt x="18" y="54"/>
                  </a:lnTo>
                  <a:lnTo>
                    <a:pt x="24" y="36"/>
                  </a:lnTo>
                  <a:lnTo>
                    <a:pt x="30" y="18"/>
                  </a:lnTo>
                  <a:lnTo>
                    <a:pt x="30" y="12"/>
                  </a:lnTo>
                  <a:lnTo>
                    <a:pt x="48" y="24"/>
                  </a:lnTo>
                  <a:lnTo>
                    <a:pt x="66" y="36"/>
                  </a:lnTo>
                  <a:lnTo>
                    <a:pt x="78" y="54"/>
                  </a:lnTo>
                  <a:lnTo>
                    <a:pt x="78" y="72"/>
                  </a:lnTo>
                  <a:lnTo>
                    <a:pt x="72" y="84"/>
                  </a:lnTo>
                  <a:lnTo>
                    <a:pt x="48" y="96"/>
                  </a:lnTo>
                  <a:lnTo>
                    <a:pt x="36" y="96"/>
                  </a:lnTo>
                  <a:lnTo>
                    <a:pt x="24" y="90"/>
                  </a:lnTo>
                  <a:lnTo>
                    <a:pt x="18" y="84"/>
                  </a:lnTo>
                  <a:lnTo>
                    <a:pt x="12" y="72"/>
                  </a:lnTo>
                  <a:lnTo>
                    <a:pt x="12" y="7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ru-RU"/>
            </a:p>
          </p:txBody>
        </p:sp>
        <p:sp>
          <p:nvSpPr>
            <p:cNvPr id="92186" name="Freeform 26"/>
            <p:cNvSpPr>
              <a:spLocks noEditPoints="1"/>
            </p:cNvSpPr>
            <p:nvPr userDrawn="1"/>
          </p:nvSpPr>
          <p:spPr bwMode="ltGray">
            <a:xfrm>
              <a:off x="2400" y="3872"/>
              <a:ext cx="72" cy="90"/>
            </a:xfrm>
            <a:custGeom>
              <a:avLst/>
              <a:gdLst/>
              <a:ahLst/>
              <a:cxnLst>
                <a:cxn ang="0">
                  <a:pos x="71" y="90"/>
                </a:cxn>
                <a:cxn ang="0">
                  <a:pos x="71" y="60"/>
                </a:cxn>
                <a:cxn ang="0">
                  <a:pos x="71" y="36"/>
                </a:cxn>
                <a:cxn ang="0">
                  <a:pos x="60" y="12"/>
                </a:cxn>
                <a:cxn ang="0">
                  <a:pos x="36" y="0"/>
                </a:cxn>
                <a:cxn ang="0">
                  <a:pos x="12" y="12"/>
                </a:cxn>
                <a:cxn ang="0">
                  <a:pos x="0" y="36"/>
                </a:cxn>
                <a:cxn ang="0">
                  <a:pos x="6" y="60"/>
                </a:cxn>
                <a:cxn ang="0">
                  <a:pos x="30" y="78"/>
                </a:cxn>
                <a:cxn ang="0">
                  <a:pos x="54" y="90"/>
                </a:cxn>
                <a:cxn ang="0">
                  <a:pos x="71" y="90"/>
                </a:cxn>
                <a:cxn ang="0">
                  <a:pos x="71" y="90"/>
                </a:cxn>
                <a:cxn ang="0">
                  <a:pos x="24" y="18"/>
                </a:cxn>
                <a:cxn ang="0">
                  <a:pos x="42" y="18"/>
                </a:cxn>
                <a:cxn ang="0">
                  <a:pos x="54" y="18"/>
                </a:cxn>
                <a:cxn ang="0">
                  <a:pos x="60" y="42"/>
                </a:cxn>
                <a:cxn ang="0">
                  <a:pos x="60" y="66"/>
                </a:cxn>
                <a:cxn ang="0">
                  <a:pos x="60" y="72"/>
                </a:cxn>
                <a:cxn ang="0">
                  <a:pos x="60" y="78"/>
                </a:cxn>
                <a:cxn ang="0">
                  <a:pos x="42" y="72"/>
                </a:cxn>
                <a:cxn ang="0">
                  <a:pos x="24" y="66"/>
                </a:cxn>
                <a:cxn ang="0">
                  <a:pos x="12" y="48"/>
                </a:cxn>
                <a:cxn ang="0">
                  <a:pos x="12" y="30"/>
                </a:cxn>
                <a:cxn ang="0">
                  <a:pos x="24" y="18"/>
                </a:cxn>
                <a:cxn ang="0">
                  <a:pos x="24" y="18"/>
                </a:cxn>
              </a:cxnLst>
              <a:rect l="0" t="0" r="r" b="b"/>
              <a:pathLst>
                <a:path w="71" h="90">
                  <a:moveTo>
                    <a:pt x="71" y="90"/>
                  </a:moveTo>
                  <a:lnTo>
                    <a:pt x="71" y="60"/>
                  </a:lnTo>
                  <a:lnTo>
                    <a:pt x="71" y="36"/>
                  </a:lnTo>
                  <a:lnTo>
                    <a:pt x="60" y="12"/>
                  </a:lnTo>
                  <a:lnTo>
                    <a:pt x="36" y="0"/>
                  </a:lnTo>
                  <a:lnTo>
                    <a:pt x="12" y="12"/>
                  </a:lnTo>
                  <a:lnTo>
                    <a:pt x="0" y="36"/>
                  </a:lnTo>
                  <a:lnTo>
                    <a:pt x="6" y="60"/>
                  </a:lnTo>
                  <a:lnTo>
                    <a:pt x="30" y="78"/>
                  </a:lnTo>
                  <a:lnTo>
                    <a:pt x="54" y="90"/>
                  </a:lnTo>
                  <a:lnTo>
                    <a:pt x="71" y="90"/>
                  </a:lnTo>
                  <a:lnTo>
                    <a:pt x="71" y="90"/>
                  </a:lnTo>
                  <a:close/>
                  <a:moveTo>
                    <a:pt x="24" y="18"/>
                  </a:moveTo>
                  <a:lnTo>
                    <a:pt x="42" y="18"/>
                  </a:lnTo>
                  <a:lnTo>
                    <a:pt x="54" y="18"/>
                  </a:lnTo>
                  <a:lnTo>
                    <a:pt x="60" y="42"/>
                  </a:lnTo>
                  <a:lnTo>
                    <a:pt x="60" y="66"/>
                  </a:lnTo>
                  <a:lnTo>
                    <a:pt x="60" y="72"/>
                  </a:lnTo>
                  <a:lnTo>
                    <a:pt x="60" y="78"/>
                  </a:lnTo>
                  <a:lnTo>
                    <a:pt x="42" y="72"/>
                  </a:lnTo>
                  <a:lnTo>
                    <a:pt x="24" y="66"/>
                  </a:lnTo>
                  <a:lnTo>
                    <a:pt x="12" y="48"/>
                  </a:lnTo>
                  <a:lnTo>
                    <a:pt x="12" y="30"/>
                  </a:lnTo>
                  <a:lnTo>
                    <a:pt x="24" y="18"/>
                  </a:lnTo>
                  <a:lnTo>
                    <a:pt x="24"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ru-RU"/>
            </a:p>
          </p:txBody>
        </p:sp>
        <p:sp>
          <p:nvSpPr>
            <p:cNvPr id="92187" name="Oval 27"/>
            <p:cNvSpPr>
              <a:spLocks noChangeArrowheads="1"/>
            </p:cNvSpPr>
            <p:nvPr userDrawn="1"/>
          </p:nvSpPr>
          <p:spPr bwMode="ltGray">
            <a:xfrm>
              <a:off x="2444" y="3838"/>
              <a:ext cx="1380" cy="389"/>
            </a:xfrm>
            <a:prstGeom prst="ellipse">
              <a:avLst/>
            </a:prstGeom>
            <a:gradFill rotWithShape="0">
              <a:gsLst>
                <a:gs pos="0">
                  <a:schemeClr val="bg2">
                    <a:gamma/>
                    <a:tint val="81961"/>
                    <a:invGamma/>
                  </a:schemeClr>
                </a:gs>
                <a:gs pos="100000">
                  <a:schemeClr val="bg2"/>
                </a:gs>
              </a:gsLst>
              <a:lin ang="2700000" scaled="1"/>
            </a:gradFill>
            <a:ln w="9525">
              <a:noFill/>
              <a:round/>
              <a:headEnd/>
              <a:tailEnd/>
            </a:ln>
            <a:effectLst/>
          </p:spPr>
          <p:txBody>
            <a:bodyPr/>
            <a:lstStyle/>
            <a:p>
              <a:endParaRPr lang="ru-RU"/>
            </a:p>
          </p:txBody>
        </p:sp>
        <p:sp>
          <p:nvSpPr>
            <p:cNvPr id="92188" name="Oval 28"/>
            <p:cNvSpPr>
              <a:spLocks noChangeArrowheads="1"/>
            </p:cNvSpPr>
            <p:nvPr userDrawn="1"/>
          </p:nvSpPr>
          <p:spPr bwMode="ltGray">
            <a:xfrm>
              <a:off x="2394" y="3834"/>
              <a:ext cx="1502" cy="288"/>
            </a:xfrm>
            <a:prstGeom prst="ellipse">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endParaRPr lang="ru-RU"/>
            </a:p>
          </p:txBody>
        </p:sp>
        <p:sp>
          <p:nvSpPr>
            <p:cNvPr id="92189" name="Oval 29"/>
            <p:cNvSpPr>
              <a:spLocks noChangeArrowheads="1"/>
            </p:cNvSpPr>
            <p:nvPr userDrawn="1"/>
          </p:nvSpPr>
          <p:spPr bwMode="ltGray">
            <a:xfrm>
              <a:off x="2441" y="3860"/>
              <a:ext cx="1425" cy="220"/>
            </a:xfrm>
            <a:prstGeom prst="ellipse">
              <a:avLst/>
            </a:prstGeom>
            <a:gradFill rotWithShape="0">
              <a:gsLst>
                <a:gs pos="0">
                  <a:schemeClr val="bg2"/>
                </a:gs>
                <a:gs pos="100000">
                  <a:schemeClr val="bg2">
                    <a:gamma/>
                    <a:tint val="81961"/>
                    <a:invGamma/>
                  </a:schemeClr>
                </a:gs>
              </a:gsLst>
              <a:lin ang="0" scaled="1"/>
            </a:gradFill>
            <a:ln w="9525">
              <a:noFill/>
              <a:round/>
              <a:headEnd/>
              <a:tailEnd/>
            </a:ln>
            <a:effectLst/>
          </p:spPr>
          <p:txBody>
            <a:bodyPr/>
            <a:lstStyle/>
            <a:p>
              <a:endParaRPr lang="ru-RU"/>
            </a:p>
          </p:txBody>
        </p:sp>
        <p:sp>
          <p:nvSpPr>
            <p:cNvPr id="92190" name="Freeform 30"/>
            <p:cNvSpPr>
              <a:spLocks noEditPoints="1"/>
            </p:cNvSpPr>
            <p:nvPr userDrawn="1"/>
          </p:nvSpPr>
          <p:spPr bwMode="ltGray">
            <a:xfrm>
              <a:off x="3743" y="3788"/>
              <a:ext cx="90" cy="96"/>
            </a:xfrm>
            <a:custGeom>
              <a:avLst/>
              <a:gdLst/>
              <a:ahLst/>
              <a:cxnLst>
                <a:cxn ang="0">
                  <a:pos x="66" y="96"/>
                </a:cxn>
                <a:cxn ang="0">
                  <a:pos x="78" y="66"/>
                </a:cxn>
                <a:cxn ang="0">
                  <a:pos x="90" y="42"/>
                </a:cxn>
                <a:cxn ang="0">
                  <a:pos x="78" y="18"/>
                </a:cxn>
                <a:cxn ang="0">
                  <a:pos x="60" y="0"/>
                </a:cxn>
                <a:cxn ang="0">
                  <a:pos x="30" y="6"/>
                </a:cxn>
                <a:cxn ang="0">
                  <a:pos x="18" y="18"/>
                </a:cxn>
                <a:cxn ang="0">
                  <a:pos x="6" y="30"/>
                </a:cxn>
                <a:cxn ang="0">
                  <a:pos x="0" y="42"/>
                </a:cxn>
                <a:cxn ang="0">
                  <a:pos x="6" y="60"/>
                </a:cxn>
                <a:cxn ang="0">
                  <a:pos x="24" y="78"/>
                </a:cxn>
                <a:cxn ang="0">
                  <a:pos x="48" y="90"/>
                </a:cxn>
                <a:cxn ang="0">
                  <a:pos x="66" y="96"/>
                </a:cxn>
                <a:cxn ang="0">
                  <a:pos x="66" y="96"/>
                </a:cxn>
                <a:cxn ang="0">
                  <a:pos x="42" y="18"/>
                </a:cxn>
                <a:cxn ang="0">
                  <a:pos x="60" y="18"/>
                </a:cxn>
                <a:cxn ang="0">
                  <a:pos x="72" y="24"/>
                </a:cxn>
                <a:cxn ang="0">
                  <a:pos x="72" y="36"/>
                </a:cxn>
                <a:cxn ang="0">
                  <a:pos x="72" y="48"/>
                </a:cxn>
                <a:cxn ang="0">
                  <a:pos x="66" y="72"/>
                </a:cxn>
                <a:cxn ang="0">
                  <a:pos x="60" y="78"/>
                </a:cxn>
                <a:cxn ang="0">
                  <a:pos x="60" y="84"/>
                </a:cxn>
                <a:cxn ang="0">
                  <a:pos x="42" y="72"/>
                </a:cxn>
                <a:cxn ang="0">
                  <a:pos x="30" y="66"/>
                </a:cxn>
                <a:cxn ang="0">
                  <a:pos x="18" y="42"/>
                </a:cxn>
                <a:cxn ang="0">
                  <a:pos x="24" y="30"/>
                </a:cxn>
                <a:cxn ang="0">
                  <a:pos x="42" y="18"/>
                </a:cxn>
                <a:cxn ang="0">
                  <a:pos x="42" y="18"/>
                </a:cxn>
              </a:cxnLst>
              <a:rect l="0" t="0" r="r" b="b"/>
              <a:pathLst>
                <a:path w="90" h="96">
                  <a:moveTo>
                    <a:pt x="66" y="96"/>
                  </a:moveTo>
                  <a:lnTo>
                    <a:pt x="78" y="66"/>
                  </a:lnTo>
                  <a:lnTo>
                    <a:pt x="90" y="42"/>
                  </a:lnTo>
                  <a:lnTo>
                    <a:pt x="78" y="18"/>
                  </a:lnTo>
                  <a:lnTo>
                    <a:pt x="60" y="0"/>
                  </a:lnTo>
                  <a:lnTo>
                    <a:pt x="30" y="6"/>
                  </a:lnTo>
                  <a:lnTo>
                    <a:pt x="18" y="18"/>
                  </a:lnTo>
                  <a:lnTo>
                    <a:pt x="6" y="30"/>
                  </a:lnTo>
                  <a:lnTo>
                    <a:pt x="0" y="42"/>
                  </a:lnTo>
                  <a:lnTo>
                    <a:pt x="6" y="60"/>
                  </a:lnTo>
                  <a:lnTo>
                    <a:pt x="24" y="78"/>
                  </a:lnTo>
                  <a:lnTo>
                    <a:pt x="48" y="90"/>
                  </a:lnTo>
                  <a:lnTo>
                    <a:pt x="66" y="96"/>
                  </a:lnTo>
                  <a:lnTo>
                    <a:pt x="66" y="96"/>
                  </a:lnTo>
                  <a:close/>
                  <a:moveTo>
                    <a:pt x="42" y="18"/>
                  </a:moveTo>
                  <a:lnTo>
                    <a:pt x="60" y="18"/>
                  </a:lnTo>
                  <a:lnTo>
                    <a:pt x="72" y="24"/>
                  </a:lnTo>
                  <a:lnTo>
                    <a:pt x="72" y="36"/>
                  </a:lnTo>
                  <a:lnTo>
                    <a:pt x="72" y="48"/>
                  </a:lnTo>
                  <a:lnTo>
                    <a:pt x="66" y="72"/>
                  </a:lnTo>
                  <a:lnTo>
                    <a:pt x="60" y="78"/>
                  </a:lnTo>
                  <a:lnTo>
                    <a:pt x="60" y="84"/>
                  </a:lnTo>
                  <a:lnTo>
                    <a:pt x="42" y="72"/>
                  </a:lnTo>
                  <a:lnTo>
                    <a:pt x="30" y="66"/>
                  </a:lnTo>
                  <a:lnTo>
                    <a:pt x="18" y="42"/>
                  </a:lnTo>
                  <a:lnTo>
                    <a:pt x="24" y="30"/>
                  </a:lnTo>
                  <a:lnTo>
                    <a:pt x="42" y="18"/>
                  </a:lnTo>
                  <a:lnTo>
                    <a:pt x="42"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ru-RU"/>
            </a:p>
          </p:txBody>
        </p:sp>
        <p:sp>
          <p:nvSpPr>
            <p:cNvPr id="92191" name="Freeform 31"/>
            <p:cNvSpPr>
              <a:spLocks noEditPoints="1"/>
            </p:cNvSpPr>
            <p:nvPr userDrawn="1"/>
          </p:nvSpPr>
          <p:spPr bwMode="ltGray">
            <a:xfrm>
              <a:off x="5422" y="3603"/>
              <a:ext cx="72" cy="108"/>
            </a:xfrm>
            <a:custGeom>
              <a:avLst/>
              <a:gdLst/>
              <a:ahLst/>
              <a:cxnLst>
                <a:cxn ang="0">
                  <a:pos x="0" y="90"/>
                </a:cxn>
                <a:cxn ang="0">
                  <a:pos x="12" y="102"/>
                </a:cxn>
                <a:cxn ang="0">
                  <a:pos x="24" y="108"/>
                </a:cxn>
                <a:cxn ang="0">
                  <a:pos x="48" y="108"/>
                </a:cxn>
                <a:cxn ang="0">
                  <a:pos x="66" y="96"/>
                </a:cxn>
                <a:cxn ang="0">
                  <a:pos x="72" y="66"/>
                </a:cxn>
                <a:cxn ang="0">
                  <a:pos x="66" y="42"/>
                </a:cxn>
                <a:cxn ang="0">
                  <a:pos x="60" y="18"/>
                </a:cxn>
                <a:cxn ang="0">
                  <a:pos x="48" y="6"/>
                </a:cxn>
                <a:cxn ang="0">
                  <a:pos x="42" y="0"/>
                </a:cxn>
                <a:cxn ang="0">
                  <a:pos x="42" y="0"/>
                </a:cxn>
                <a:cxn ang="0">
                  <a:pos x="36" y="0"/>
                </a:cxn>
                <a:cxn ang="0">
                  <a:pos x="18" y="24"/>
                </a:cxn>
                <a:cxn ang="0">
                  <a:pos x="6" y="48"/>
                </a:cxn>
                <a:cxn ang="0">
                  <a:pos x="0" y="66"/>
                </a:cxn>
                <a:cxn ang="0">
                  <a:pos x="0" y="90"/>
                </a:cxn>
                <a:cxn ang="0">
                  <a:pos x="0" y="90"/>
                </a:cxn>
                <a:cxn ang="0">
                  <a:pos x="12" y="66"/>
                </a:cxn>
                <a:cxn ang="0">
                  <a:pos x="18" y="48"/>
                </a:cxn>
                <a:cxn ang="0">
                  <a:pos x="24" y="36"/>
                </a:cxn>
                <a:cxn ang="0">
                  <a:pos x="30" y="24"/>
                </a:cxn>
                <a:cxn ang="0">
                  <a:pos x="36" y="18"/>
                </a:cxn>
                <a:cxn ang="0">
                  <a:pos x="54" y="30"/>
                </a:cxn>
                <a:cxn ang="0">
                  <a:pos x="60" y="48"/>
                </a:cxn>
                <a:cxn ang="0">
                  <a:pos x="66" y="72"/>
                </a:cxn>
                <a:cxn ang="0">
                  <a:pos x="66" y="84"/>
                </a:cxn>
                <a:cxn ang="0">
                  <a:pos x="54" y="96"/>
                </a:cxn>
                <a:cxn ang="0">
                  <a:pos x="30" y="102"/>
                </a:cxn>
                <a:cxn ang="0">
                  <a:pos x="24" y="96"/>
                </a:cxn>
                <a:cxn ang="0">
                  <a:pos x="12" y="90"/>
                </a:cxn>
                <a:cxn ang="0">
                  <a:pos x="12" y="78"/>
                </a:cxn>
                <a:cxn ang="0">
                  <a:pos x="12" y="66"/>
                </a:cxn>
                <a:cxn ang="0">
                  <a:pos x="12" y="66"/>
                </a:cxn>
              </a:cxnLst>
              <a:rect l="0" t="0" r="r" b="b"/>
              <a:pathLst>
                <a:path w="72" h="108">
                  <a:moveTo>
                    <a:pt x="0" y="90"/>
                  </a:moveTo>
                  <a:lnTo>
                    <a:pt x="12" y="102"/>
                  </a:lnTo>
                  <a:lnTo>
                    <a:pt x="24" y="108"/>
                  </a:lnTo>
                  <a:lnTo>
                    <a:pt x="48" y="108"/>
                  </a:lnTo>
                  <a:lnTo>
                    <a:pt x="66" y="96"/>
                  </a:lnTo>
                  <a:lnTo>
                    <a:pt x="72" y="66"/>
                  </a:lnTo>
                  <a:lnTo>
                    <a:pt x="66" y="42"/>
                  </a:lnTo>
                  <a:lnTo>
                    <a:pt x="60" y="18"/>
                  </a:lnTo>
                  <a:lnTo>
                    <a:pt x="48" y="6"/>
                  </a:lnTo>
                  <a:lnTo>
                    <a:pt x="42" y="0"/>
                  </a:lnTo>
                  <a:lnTo>
                    <a:pt x="42" y="0"/>
                  </a:lnTo>
                  <a:lnTo>
                    <a:pt x="36" y="0"/>
                  </a:lnTo>
                  <a:lnTo>
                    <a:pt x="18" y="24"/>
                  </a:lnTo>
                  <a:lnTo>
                    <a:pt x="6" y="48"/>
                  </a:lnTo>
                  <a:lnTo>
                    <a:pt x="0" y="66"/>
                  </a:lnTo>
                  <a:lnTo>
                    <a:pt x="0" y="90"/>
                  </a:lnTo>
                  <a:lnTo>
                    <a:pt x="0" y="90"/>
                  </a:lnTo>
                  <a:close/>
                  <a:moveTo>
                    <a:pt x="12" y="66"/>
                  </a:moveTo>
                  <a:lnTo>
                    <a:pt x="18" y="48"/>
                  </a:lnTo>
                  <a:lnTo>
                    <a:pt x="24" y="36"/>
                  </a:lnTo>
                  <a:lnTo>
                    <a:pt x="30" y="24"/>
                  </a:lnTo>
                  <a:lnTo>
                    <a:pt x="36" y="18"/>
                  </a:lnTo>
                  <a:lnTo>
                    <a:pt x="54" y="30"/>
                  </a:lnTo>
                  <a:lnTo>
                    <a:pt x="60" y="48"/>
                  </a:lnTo>
                  <a:lnTo>
                    <a:pt x="66" y="72"/>
                  </a:lnTo>
                  <a:lnTo>
                    <a:pt x="66" y="84"/>
                  </a:lnTo>
                  <a:lnTo>
                    <a:pt x="54" y="96"/>
                  </a:lnTo>
                  <a:lnTo>
                    <a:pt x="30" y="102"/>
                  </a:lnTo>
                  <a:lnTo>
                    <a:pt x="24" y="96"/>
                  </a:lnTo>
                  <a:lnTo>
                    <a:pt x="12"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endParaRPr lang="ru-RU"/>
            </a:p>
          </p:txBody>
        </p:sp>
        <p:sp>
          <p:nvSpPr>
            <p:cNvPr id="92192" name="Rectangle 32"/>
            <p:cNvSpPr>
              <a:spLocks noChangeArrowheads="1"/>
            </p:cNvSpPr>
            <p:nvPr userDrawn="1"/>
          </p:nvSpPr>
          <p:spPr bwMode="ltGray">
            <a:xfrm>
              <a:off x="4238" y="1773"/>
              <a:ext cx="173" cy="2539"/>
            </a:xfrm>
            <a:prstGeom prst="rect">
              <a:avLst/>
            </a:prstGeom>
            <a:gradFill rotWithShape="0">
              <a:gsLst>
                <a:gs pos="0">
                  <a:schemeClr val="bg2">
                    <a:gamma/>
                    <a:tint val="81961"/>
                    <a:invGamma/>
                  </a:schemeClr>
                </a:gs>
                <a:gs pos="100000">
                  <a:schemeClr val="bg2"/>
                </a:gs>
              </a:gsLst>
              <a:lin ang="0" scaled="1"/>
            </a:gradFill>
            <a:ln w="9525">
              <a:noFill/>
              <a:miter lim="800000"/>
              <a:headEnd/>
              <a:tailEnd/>
            </a:ln>
            <a:effectLst/>
          </p:spPr>
          <p:txBody>
            <a:bodyPr/>
            <a:lstStyle/>
            <a:p>
              <a:endParaRPr lang="ru-RU"/>
            </a:p>
          </p:txBody>
        </p:sp>
        <p:sp>
          <p:nvSpPr>
            <p:cNvPr id="92193" name="Rectangle 33"/>
            <p:cNvSpPr>
              <a:spLocks noChangeArrowheads="1"/>
            </p:cNvSpPr>
            <p:nvPr userDrawn="1"/>
          </p:nvSpPr>
          <p:spPr bwMode="ltGray">
            <a:xfrm>
              <a:off x="4288" y="1545"/>
              <a:ext cx="76" cy="240"/>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endParaRPr lang="ru-RU"/>
            </a:p>
          </p:txBody>
        </p:sp>
        <p:sp>
          <p:nvSpPr>
            <p:cNvPr id="92194" name="AutoShape 34"/>
            <p:cNvSpPr>
              <a:spLocks noChangeArrowheads="1"/>
            </p:cNvSpPr>
            <p:nvPr userDrawn="1"/>
          </p:nvSpPr>
          <p:spPr bwMode="ltGray">
            <a:xfrm>
              <a:off x="4220" y="1743"/>
              <a:ext cx="205" cy="52"/>
            </a:xfrm>
            <a:prstGeom prst="roundRect">
              <a:avLst>
                <a:gd name="adj" fmla="val 16667"/>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endParaRPr lang="ru-RU"/>
            </a:p>
          </p:txBody>
        </p:sp>
        <p:sp>
          <p:nvSpPr>
            <p:cNvPr id="92195" name="Freeform 35"/>
            <p:cNvSpPr>
              <a:spLocks/>
            </p:cNvSpPr>
            <p:nvPr userDrawn="1"/>
          </p:nvSpPr>
          <p:spPr bwMode="ltGray">
            <a:xfrm>
              <a:off x="4306" y="1529"/>
              <a:ext cx="252" cy="1576"/>
            </a:xfrm>
            <a:custGeom>
              <a:avLst/>
              <a:gdLst/>
              <a:ahLst/>
              <a:cxnLst>
                <a:cxn ang="0">
                  <a:pos x="252" y="1576"/>
                </a:cxn>
                <a:cxn ang="0">
                  <a:pos x="12" y="84"/>
                </a:cxn>
                <a:cxn ang="0">
                  <a:pos x="12" y="60"/>
                </a:cxn>
                <a:cxn ang="0">
                  <a:pos x="0" y="12"/>
                </a:cxn>
                <a:cxn ang="0">
                  <a:pos x="72" y="0"/>
                </a:cxn>
                <a:cxn ang="0">
                  <a:pos x="72" y="0"/>
                </a:cxn>
                <a:cxn ang="0">
                  <a:pos x="78" y="48"/>
                </a:cxn>
                <a:cxn ang="0">
                  <a:pos x="88" y="66"/>
                </a:cxn>
              </a:cxnLst>
              <a:rect l="0" t="0" r="r" b="b"/>
              <a:pathLst>
                <a:path w="252" h="1576">
                  <a:moveTo>
                    <a:pt x="252" y="1576"/>
                  </a:moveTo>
                  <a:lnTo>
                    <a:pt x="12" y="84"/>
                  </a:lnTo>
                  <a:lnTo>
                    <a:pt x="12" y="60"/>
                  </a:lnTo>
                  <a:lnTo>
                    <a:pt x="0" y="12"/>
                  </a:lnTo>
                  <a:lnTo>
                    <a:pt x="72" y="0"/>
                  </a:lnTo>
                  <a:lnTo>
                    <a:pt x="72" y="0"/>
                  </a:lnTo>
                  <a:lnTo>
                    <a:pt x="78" y="48"/>
                  </a:lnTo>
                  <a:lnTo>
                    <a:pt x="88" y="66"/>
                  </a:lnTo>
                </a:path>
              </a:pathLst>
            </a:custGeom>
            <a:gradFill rotWithShape="0">
              <a:gsLst>
                <a:gs pos="0">
                  <a:schemeClr val="bg2">
                    <a:gamma/>
                    <a:tint val="81961"/>
                    <a:invGamma/>
                  </a:schemeClr>
                </a:gs>
                <a:gs pos="100000">
                  <a:schemeClr val="bg2"/>
                </a:gs>
              </a:gsLst>
              <a:lin ang="2700000" scaled="1"/>
            </a:gradFill>
            <a:ln w="9525">
              <a:noFill/>
              <a:round/>
              <a:headEnd/>
              <a:tailEnd/>
            </a:ln>
          </p:spPr>
          <p:txBody>
            <a:bodyPr/>
            <a:lstStyle/>
            <a:p>
              <a:endParaRPr lang="ru-RU"/>
            </a:p>
          </p:txBody>
        </p:sp>
        <p:sp>
          <p:nvSpPr>
            <p:cNvPr id="92196" name="Freeform 36"/>
            <p:cNvSpPr>
              <a:spLocks/>
            </p:cNvSpPr>
            <p:nvPr userDrawn="1"/>
          </p:nvSpPr>
          <p:spPr bwMode="ltGray">
            <a:xfrm>
              <a:off x="4169" y="1421"/>
              <a:ext cx="317" cy="138"/>
            </a:xfrm>
            <a:custGeom>
              <a:avLst/>
              <a:gdLst/>
              <a:ahLst/>
              <a:cxnLst>
                <a:cxn ang="0">
                  <a:pos x="161" y="0"/>
                </a:cxn>
                <a:cxn ang="0">
                  <a:pos x="227" y="6"/>
                </a:cxn>
                <a:cxn ang="0">
                  <a:pos x="275" y="36"/>
                </a:cxn>
                <a:cxn ang="0">
                  <a:pos x="304" y="78"/>
                </a:cxn>
                <a:cxn ang="0">
                  <a:pos x="316" y="138"/>
                </a:cxn>
                <a:cxn ang="0">
                  <a:pos x="0" y="138"/>
                </a:cxn>
                <a:cxn ang="0">
                  <a:pos x="11" y="78"/>
                </a:cxn>
                <a:cxn ang="0">
                  <a:pos x="47" y="36"/>
                </a:cxn>
                <a:cxn ang="0">
                  <a:pos x="95" y="6"/>
                </a:cxn>
                <a:cxn ang="0">
                  <a:pos x="161" y="0"/>
                </a:cxn>
                <a:cxn ang="0">
                  <a:pos x="161" y="0"/>
                </a:cxn>
              </a:cxnLst>
              <a:rect l="0" t="0" r="r" b="b"/>
              <a:pathLst>
                <a:path w="316" h="138">
                  <a:moveTo>
                    <a:pt x="161" y="0"/>
                  </a:moveTo>
                  <a:lnTo>
                    <a:pt x="227" y="6"/>
                  </a:lnTo>
                  <a:lnTo>
                    <a:pt x="275" y="36"/>
                  </a:lnTo>
                  <a:lnTo>
                    <a:pt x="304" y="78"/>
                  </a:lnTo>
                  <a:lnTo>
                    <a:pt x="316" y="138"/>
                  </a:lnTo>
                  <a:lnTo>
                    <a:pt x="0" y="138"/>
                  </a:lnTo>
                  <a:lnTo>
                    <a:pt x="11" y="78"/>
                  </a:lnTo>
                  <a:lnTo>
                    <a:pt x="47" y="36"/>
                  </a:lnTo>
                  <a:lnTo>
                    <a:pt x="95" y="6"/>
                  </a:lnTo>
                  <a:lnTo>
                    <a:pt x="161" y="0"/>
                  </a:lnTo>
                  <a:lnTo>
                    <a:pt x="161"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endParaRPr lang="ru-RU"/>
            </a:p>
          </p:txBody>
        </p:sp>
      </p:grpSp>
      <p:sp>
        <p:nvSpPr>
          <p:cNvPr id="92197" name="Rectangle 37"/>
          <p:cNvSpPr>
            <a:spLocks noGrp="1" noChangeArrowheads="1"/>
          </p:cNvSpPr>
          <p:nvPr>
            <p:ph type="title"/>
          </p:nvPr>
        </p:nvSpPr>
        <p:spPr bwMode="auto">
          <a:xfrm>
            <a:off x="457200" y="277813"/>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92198" name="Rectangle 38"/>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92199" name="Rectangle 39"/>
          <p:cNvSpPr>
            <a:spLocks noGrp="1" noChangeArrowheads="1"/>
          </p:cNvSpPr>
          <p:nvPr>
            <p:ph type="dt" sz="half" idx="2"/>
          </p:nvPr>
        </p:nvSpPr>
        <p:spPr bwMode="auto">
          <a:xfrm>
            <a:off x="457200" y="627856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ru-RU"/>
          </a:p>
        </p:txBody>
      </p:sp>
      <p:sp>
        <p:nvSpPr>
          <p:cNvPr id="92200" name="Rectangle 40"/>
          <p:cNvSpPr>
            <a:spLocks noGrp="1" noChangeArrowheads="1"/>
          </p:cNvSpPr>
          <p:nvPr>
            <p:ph type="ftr" sz="quarter" idx="3"/>
          </p:nvPr>
        </p:nvSpPr>
        <p:spPr bwMode="auto">
          <a:xfrm>
            <a:off x="3124200" y="6278563"/>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vl1pPr>
          </a:lstStyle>
          <a:p>
            <a:endParaRPr lang="ru-RU"/>
          </a:p>
        </p:txBody>
      </p:sp>
      <p:sp>
        <p:nvSpPr>
          <p:cNvPr id="92201" name="Rectangle 41"/>
          <p:cNvSpPr>
            <a:spLocks noGrp="1" noChangeArrowheads="1"/>
          </p:cNvSpPr>
          <p:nvPr>
            <p:ph type="sldNum" sz="quarter" idx="4"/>
          </p:nvPr>
        </p:nvSpPr>
        <p:spPr bwMode="auto">
          <a:xfrm>
            <a:off x="6553200" y="627856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0CD22B8D-7040-468B-9AA6-082146DCF423}" type="slidenum">
              <a:rPr lang="ru-RU"/>
              <a:pPr/>
              <a:t>‹#›</a:t>
            </a:fld>
            <a:endParaRPr lang="ru-RU"/>
          </a:p>
        </p:txBody>
      </p:sp>
    </p:spTree>
  </p:cSld>
  <p:clrMap bg1="dk2" tx1="lt1" bg2="dk1" tx2="lt2" accent1="accent1" accent2="accent2" accent3="accent3" accent4="accent4" accent5="accent5" accent6="accent6" hlink="hlink" folHlink="folHlink"/>
  <p:sldLayoutIdLst>
    <p:sldLayoutId id="2147483701"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fontAlgn="base">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tx1"/>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accent2"/>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lr>
          <a:schemeClr val="tx1"/>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4210" name="Rectangle 2"/>
          <p:cNvSpPr>
            <a:spLocks noGrp="1" noChangeArrowheads="1"/>
          </p:cNvSpPr>
          <p:nvPr>
            <p:ph type="dt" sz="half" idx="2"/>
          </p:nvPr>
        </p:nvSpPr>
        <p:spPr bwMode="auto">
          <a:xfrm>
            <a:off x="457200" y="625157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ru-RU"/>
          </a:p>
        </p:txBody>
      </p:sp>
      <p:sp>
        <p:nvSpPr>
          <p:cNvPr id="94211" name="Rectangle 3"/>
          <p:cNvSpPr>
            <a:spLocks noGrp="1" noChangeArrowheads="1"/>
          </p:cNvSpPr>
          <p:nvPr>
            <p:ph type="sldNum" sz="quarter" idx="4"/>
          </p:nvPr>
        </p:nvSpPr>
        <p:spPr bwMode="auto">
          <a:xfrm>
            <a:off x="6553200" y="6248400"/>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B07CE985-1450-45ED-9B36-53218793D2D1}" type="slidenum">
              <a:rPr lang="ru-RU"/>
              <a:pPr/>
              <a:t>‹#›</a:t>
            </a:fld>
            <a:endParaRPr lang="ru-RU"/>
          </a:p>
        </p:txBody>
      </p:sp>
      <p:grpSp>
        <p:nvGrpSpPr>
          <p:cNvPr id="94212" name="Group 4"/>
          <p:cNvGrpSpPr>
            <a:grpSpLocks/>
          </p:cNvGrpSpPr>
          <p:nvPr/>
        </p:nvGrpSpPr>
        <p:grpSpPr bwMode="auto">
          <a:xfrm>
            <a:off x="0" y="0"/>
            <a:ext cx="9140825" cy="6850063"/>
            <a:chOff x="0" y="0"/>
            <a:chExt cx="5758" cy="4315"/>
          </a:xfrm>
        </p:grpSpPr>
        <p:grpSp>
          <p:nvGrpSpPr>
            <p:cNvPr id="94213" name="Group 5"/>
            <p:cNvGrpSpPr>
              <a:grpSpLocks/>
            </p:cNvGrpSpPr>
            <p:nvPr userDrawn="1"/>
          </p:nvGrpSpPr>
          <p:grpSpPr bwMode="auto">
            <a:xfrm>
              <a:off x="1728" y="2230"/>
              <a:ext cx="4027" cy="2085"/>
              <a:chOff x="1728" y="2230"/>
              <a:chExt cx="4027" cy="2085"/>
            </a:xfrm>
          </p:grpSpPr>
          <p:sp>
            <p:nvSpPr>
              <p:cNvPr id="94214" name="Freeform 6"/>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endParaRPr lang="ru-RU"/>
              </a:p>
            </p:txBody>
          </p:sp>
          <p:sp>
            <p:nvSpPr>
              <p:cNvPr id="94215" name="Freeform 7"/>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endParaRPr lang="ru-RU"/>
              </a:p>
            </p:txBody>
          </p:sp>
          <p:sp>
            <p:nvSpPr>
              <p:cNvPr id="94216" name="Freeform 8"/>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endParaRPr lang="ru-RU"/>
              </a:p>
            </p:txBody>
          </p:sp>
          <p:sp>
            <p:nvSpPr>
              <p:cNvPr id="94217" name="Freeform 9"/>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endParaRPr lang="ru-RU"/>
              </a:p>
            </p:txBody>
          </p:sp>
          <p:sp>
            <p:nvSpPr>
              <p:cNvPr id="94218" name="Freeform 10"/>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endParaRPr lang="ru-RU"/>
              </a:p>
            </p:txBody>
          </p:sp>
        </p:grpSp>
        <p:sp>
          <p:nvSpPr>
            <p:cNvPr id="94219" name="Freeform 11"/>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endParaRPr lang="ru-RU"/>
            </a:p>
          </p:txBody>
        </p:sp>
        <p:sp>
          <p:nvSpPr>
            <p:cNvPr id="94220" name="Freeform 12"/>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endParaRPr lang="ru-RU"/>
            </a:p>
          </p:txBody>
        </p:sp>
      </p:grpSp>
      <p:sp>
        <p:nvSpPr>
          <p:cNvPr id="94221" name="Rectangle 13"/>
          <p:cNvSpPr>
            <a:spLocks noGrp="1" noRot="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94222" name="Rectangle 14"/>
          <p:cNvSpPr>
            <a:spLocks noGrp="1" noChangeArrowheads="1"/>
          </p:cNvSpPr>
          <p:nvPr>
            <p:ph type="ftr" sz="quarter" idx="3"/>
          </p:nvPr>
        </p:nvSpPr>
        <p:spPr bwMode="auto">
          <a:xfrm>
            <a:off x="3124200" y="6248400"/>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Arial" charset="0"/>
              </a:defRPr>
            </a:lvl1pPr>
          </a:lstStyle>
          <a:p>
            <a:endParaRPr lang="ru-RU"/>
          </a:p>
        </p:txBody>
      </p:sp>
      <p:sp>
        <p:nvSpPr>
          <p:cNvPr id="94223" name="Rectangle 15"/>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Tree>
  </p:cSld>
  <p:clrMap bg1="dk2" tx1="lt1" bg2="dk1" tx2="lt2" accent1="accent1" accent2="accent2" accent3="accent3" accent4="accent4" accent5="accent5" accent6="accent6" hlink="hlink" folHlink="folHlink"/>
  <p:sldLayoutIdLst>
    <p:sldLayoutId id="2147483703"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Lst>
  <p:timing>
    <p:tnLst>
      <p:par>
        <p:cTn id="1" dur="indefinite" restart="never" nodeType="tmRoot"/>
      </p:par>
    </p:tnLst>
  </p:timing>
  <p:txStyles>
    <p:titleStyle>
      <a:lvl1pPr algn="ctr" rtl="0" fontAlgn="base">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fontAlgn="base">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accent2"/>
        </a:buClr>
        <a:buSzPct val="70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tx2"/>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lr>
          <a:schemeClr val="accent2"/>
        </a:buClr>
        <a:buSzPct val="70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shade val="90980"/>
                <a:invGamma/>
              </a:schemeClr>
            </a:gs>
          </a:gsLst>
          <a:lin ang="5400000" scaled="1"/>
        </a:gradFill>
        <a:effectLst/>
      </p:bgPr>
    </p:bg>
    <p:spTree>
      <p:nvGrpSpPr>
        <p:cNvPr id="1" name=""/>
        <p:cNvGrpSpPr/>
        <p:nvPr/>
      </p:nvGrpSpPr>
      <p:grpSpPr>
        <a:xfrm>
          <a:off x="0" y="0"/>
          <a:ext cx="0" cy="0"/>
          <a:chOff x="0" y="0"/>
          <a:chExt cx="0" cy="0"/>
        </a:xfrm>
      </p:grpSpPr>
      <p:grpSp>
        <p:nvGrpSpPr>
          <p:cNvPr id="98306" name="Group 2"/>
          <p:cNvGrpSpPr>
            <a:grpSpLocks/>
          </p:cNvGrpSpPr>
          <p:nvPr/>
        </p:nvGrpSpPr>
        <p:grpSpPr bwMode="auto">
          <a:xfrm>
            <a:off x="0" y="1422400"/>
            <a:ext cx="9147175" cy="5435600"/>
            <a:chOff x="0" y="896"/>
            <a:chExt cx="5762" cy="3424"/>
          </a:xfrm>
        </p:grpSpPr>
        <p:grpSp>
          <p:nvGrpSpPr>
            <p:cNvPr id="98307" name="Group 3"/>
            <p:cNvGrpSpPr>
              <a:grpSpLocks/>
            </p:cNvGrpSpPr>
            <p:nvPr userDrawn="1"/>
          </p:nvGrpSpPr>
          <p:grpSpPr bwMode="auto">
            <a:xfrm>
              <a:off x="20" y="896"/>
              <a:ext cx="5742" cy="3424"/>
              <a:chOff x="20" y="896"/>
              <a:chExt cx="5742" cy="3424"/>
            </a:xfrm>
          </p:grpSpPr>
          <p:sp>
            <p:nvSpPr>
              <p:cNvPr id="98308" name="Freeform 4"/>
              <p:cNvSpPr>
                <a:spLocks/>
              </p:cNvSpPr>
              <p:nvPr userDrawn="1"/>
            </p:nvSpPr>
            <p:spPr bwMode="hidden">
              <a:xfrm>
                <a:off x="1399" y="1116"/>
                <a:ext cx="2815" cy="2110"/>
              </a:xfrm>
              <a:custGeom>
                <a:avLst/>
                <a:gdLst/>
                <a:ahLst/>
                <a:cxnLst>
                  <a:cxn ang="0">
                    <a:pos x="950" y="85"/>
                  </a:cxn>
                  <a:cxn ang="0">
                    <a:pos x="628" y="438"/>
                  </a:cxn>
                  <a:cxn ang="0">
                    <a:pos x="66" y="471"/>
                  </a:cxn>
                  <a:cxn ang="0">
                    <a:pos x="0" y="627"/>
                  </a:cxn>
                  <a:cxn ang="0">
                    <a:pos x="372" y="1026"/>
                  </a:cxn>
                  <a:cxn ang="0">
                    <a:pos x="611" y="902"/>
                  </a:cxn>
                  <a:cxn ang="0">
                    <a:pos x="992" y="1085"/>
                  </a:cxn>
                  <a:cxn ang="0">
                    <a:pos x="1116" y="1339"/>
                  </a:cxn>
                  <a:cxn ang="0">
                    <a:pos x="1083" y="1450"/>
                  </a:cxn>
                  <a:cxn ang="0">
                    <a:pos x="1124" y="1659"/>
                  </a:cxn>
                  <a:cxn ang="0">
                    <a:pos x="1149" y="1999"/>
                  </a:cxn>
                  <a:cxn ang="0">
                    <a:pos x="1463" y="2110"/>
                  </a:cxn>
                  <a:cxn ang="0">
                    <a:pos x="1686" y="2025"/>
                  </a:cxn>
                  <a:cxn ang="0">
                    <a:pos x="1603" y="1777"/>
                  </a:cxn>
                  <a:cxn ang="0">
                    <a:pos x="1991" y="1555"/>
                  </a:cxn>
                  <a:cxn ang="0">
                    <a:pos x="2281" y="1542"/>
                  </a:cxn>
                  <a:cxn ang="0">
                    <a:pos x="2446" y="1359"/>
                  </a:cxn>
                  <a:cxn ang="0">
                    <a:pos x="2361" y="1001"/>
                  </a:cxn>
                  <a:cxn ang="0">
                    <a:pos x="2606" y="893"/>
                  </a:cxn>
                  <a:cxn ang="0">
                    <a:pos x="2815" y="454"/>
                  </a:cxn>
                  <a:cxn ang="0">
                    <a:pos x="2518" y="0"/>
                  </a:cxn>
                </a:cxnLst>
                <a:rect l="0" t="0" r="r" b="b"/>
                <a:pathLst>
                  <a:path w="2815" h="2110">
                    <a:moveTo>
                      <a:pt x="950" y="85"/>
                    </a:moveTo>
                    <a:lnTo>
                      <a:pt x="628" y="438"/>
                    </a:lnTo>
                    <a:lnTo>
                      <a:pt x="66" y="471"/>
                    </a:lnTo>
                    <a:lnTo>
                      <a:pt x="0" y="627"/>
                    </a:lnTo>
                    <a:lnTo>
                      <a:pt x="372" y="1026"/>
                    </a:lnTo>
                    <a:lnTo>
                      <a:pt x="611" y="902"/>
                    </a:lnTo>
                    <a:lnTo>
                      <a:pt x="992" y="1085"/>
                    </a:lnTo>
                    <a:lnTo>
                      <a:pt x="1116" y="1339"/>
                    </a:lnTo>
                    <a:lnTo>
                      <a:pt x="1083" y="1450"/>
                    </a:lnTo>
                    <a:lnTo>
                      <a:pt x="1124" y="1659"/>
                    </a:lnTo>
                    <a:lnTo>
                      <a:pt x="1149" y="1999"/>
                    </a:lnTo>
                    <a:lnTo>
                      <a:pt x="1463" y="2110"/>
                    </a:lnTo>
                    <a:lnTo>
                      <a:pt x="1686" y="2025"/>
                    </a:lnTo>
                    <a:lnTo>
                      <a:pt x="1603" y="1777"/>
                    </a:lnTo>
                    <a:lnTo>
                      <a:pt x="1991" y="1555"/>
                    </a:lnTo>
                    <a:lnTo>
                      <a:pt x="2281" y="1542"/>
                    </a:lnTo>
                    <a:lnTo>
                      <a:pt x="2446" y="1359"/>
                    </a:lnTo>
                    <a:lnTo>
                      <a:pt x="2361" y="1001"/>
                    </a:lnTo>
                    <a:lnTo>
                      <a:pt x="2606" y="893"/>
                    </a:lnTo>
                    <a:lnTo>
                      <a:pt x="2815" y="454"/>
                    </a:lnTo>
                    <a:lnTo>
                      <a:pt x="2518" y="0"/>
                    </a:lnTo>
                  </a:path>
                </a:pathLst>
              </a:custGeom>
              <a:noFill/>
              <a:ln w="15240" cap="flat" cmpd="sng">
                <a:solidFill>
                  <a:schemeClr val="bg2"/>
                </a:solidFill>
                <a:prstDash val="solid"/>
                <a:round/>
                <a:headEnd type="none" w="med" len="med"/>
                <a:tailEnd type="none" w="med" len="med"/>
              </a:ln>
              <a:effectLst/>
            </p:spPr>
            <p:txBody>
              <a:bodyPr/>
              <a:lstStyle/>
              <a:p>
                <a:endParaRPr lang="ru-RU"/>
              </a:p>
            </p:txBody>
          </p:sp>
          <p:sp>
            <p:nvSpPr>
              <p:cNvPr id="98309" name="Freeform 5"/>
              <p:cNvSpPr>
                <a:spLocks/>
              </p:cNvSpPr>
              <p:nvPr userDrawn="1"/>
            </p:nvSpPr>
            <p:spPr bwMode="hidden">
              <a:xfrm>
                <a:off x="672" y="1116"/>
                <a:ext cx="3966" cy="2366"/>
              </a:xfrm>
              <a:custGeom>
                <a:avLst/>
                <a:gdLst/>
                <a:ahLst/>
                <a:cxnLst>
                  <a:cxn ang="0">
                    <a:pos x="1423" y="65"/>
                  </a:cxn>
                  <a:cxn ang="0">
                    <a:pos x="1148" y="262"/>
                  </a:cxn>
                  <a:cxn ang="0">
                    <a:pos x="934" y="216"/>
                  </a:cxn>
                  <a:cxn ang="0">
                    <a:pos x="529" y="314"/>
                  </a:cxn>
                  <a:cxn ang="0">
                    <a:pos x="174" y="327"/>
                  </a:cxn>
                  <a:cxn ang="0">
                    <a:pos x="0" y="628"/>
                  </a:cxn>
                  <a:cxn ang="0">
                    <a:pos x="91" y="726"/>
                  </a:cxn>
                  <a:cxn ang="0">
                    <a:pos x="231" y="654"/>
                  </a:cxn>
                  <a:cxn ang="0">
                    <a:pos x="430" y="687"/>
                  </a:cxn>
                  <a:cxn ang="0">
                    <a:pos x="504" y="850"/>
                  </a:cxn>
                  <a:cxn ang="0">
                    <a:pos x="347" y="1020"/>
                  </a:cxn>
                  <a:cxn ang="0">
                    <a:pos x="529" y="1144"/>
                  </a:cxn>
                  <a:cxn ang="0">
                    <a:pos x="727" y="1105"/>
                  </a:cxn>
                  <a:cxn ang="0">
                    <a:pos x="901" y="1216"/>
                  </a:cxn>
                  <a:cxn ang="0">
                    <a:pos x="1256" y="1229"/>
                  </a:cxn>
                  <a:cxn ang="0">
                    <a:pos x="1611" y="1425"/>
                  </a:cxn>
                  <a:cxn ang="0">
                    <a:pos x="1694" y="1673"/>
                  </a:cxn>
                  <a:cxn ang="0">
                    <a:pos x="1619" y="2118"/>
                  </a:cxn>
                  <a:cxn ang="0">
                    <a:pos x="1694" y="2268"/>
                  </a:cxn>
                  <a:cxn ang="0">
                    <a:pos x="2132" y="2242"/>
                  </a:cxn>
                  <a:cxn ang="0">
                    <a:pos x="2289" y="2366"/>
                  </a:cxn>
                  <a:cxn ang="0">
                    <a:pos x="2594" y="2046"/>
                  </a:cxn>
                  <a:cxn ang="0">
                    <a:pos x="2537" y="1817"/>
                  </a:cxn>
                  <a:cxn ang="0">
                    <a:pos x="2818" y="1673"/>
                  </a:cxn>
                  <a:cxn ang="0">
                    <a:pos x="3016" y="1719"/>
                  </a:cxn>
                  <a:cxn ang="0">
                    <a:pos x="3280" y="1615"/>
                  </a:cxn>
                  <a:cxn ang="0">
                    <a:pos x="3405" y="1174"/>
                  </a:cxn>
                  <a:cxn ang="0">
                    <a:pos x="3643" y="922"/>
                  </a:cxn>
                  <a:cxn ang="0">
                    <a:pos x="3966" y="896"/>
                  </a:cxn>
                  <a:cxn ang="0">
                    <a:pos x="3908" y="733"/>
                  </a:cxn>
                  <a:cxn ang="0">
                    <a:pos x="3669" y="563"/>
                  </a:cxn>
                  <a:cxn ang="0">
                    <a:pos x="3817" y="210"/>
                  </a:cxn>
                  <a:cxn ang="0">
                    <a:pos x="3590" y="0"/>
                  </a:cxn>
                </a:cxnLst>
                <a:rect l="0" t="0" r="r" b="b"/>
                <a:pathLst>
                  <a:path w="3966" h="2366">
                    <a:moveTo>
                      <a:pt x="1423" y="65"/>
                    </a:moveTo>
                    <a:lnTo>
                      <a:pt x="1148" y="262"/>
                    </a:lnTo>
                    <a:lnTo>
                      <a:pt x="934" y="216"/>
                    </a:lnTo>
                    <a:lnTo>
                      <a:pt x="529" y="314"/>
                    </a:lnTo>
                    <a:lnTo>
                      <a:pt x="174" y="327"/>
                    </a:lnTo>
                    <a:lnTo>
                      <a:pt x="0" y="628"/>
                    </a:lnTo>
                    <a:lnTo>
                      <a:pt x="91" y="726"/>
                    </a:lnTo>
                    <a:lnTo>
                      <a:pt x="231" y="654"/>
                    </a:lnTo>
                    <a:lnTo>
                      <a:pt x="430" y="687"/>
                    </a:lnTo>
                    <a:lnTo>
                      <a:pt x="504" y="850"/>
                    </a:lnTo>
                    <a:lnTo>
                      <a:pt x="347" y="1020"/>
                    </a:lnTo>
                    <a:lnTo>
                      <a:pt x="529" y="1144"/>
                    </a:lnTo>
                    <a:lnTo>
                      <a:pt x="727" y="1105"/>
                    </a:lnTo>
                    <a:lnTo>
                      <a:pt x="901" y="1216"/>
                    </a:lnTo>
                    <a:lnTo>
                      <a:pt x="1256" y="1229"/>
                    </a:lnTo>
                    <a:lnTo>
                      <a:pt x="1611" y="1425"/>
                    </a:lnTo>
                    <a:lnTo>
                      <a:pt x="1694" y="1673"/>
                    </a:lnTo>
                    <a:lnTo>
                      <a:pt x="1619" y="2118"/>
                    </a:lnTo>
                    <a:lnTo>
                      <a:pt x="1694" y="2268"/>
                    </a:lnTo>
                    <a:lnTo>
                      <a:pt x="2132" y="2242"/>
                    </a:lnTo>
                    <a:lnTo>
                      <a:pt x="2289" y="2366"/>
                    </a:lnTo>
                    <a:lnTo>
                      <a:pt x="2594" y="2046"/>
                    </a:lnTo>
                    <a:lnTo>
                      <a:pt x="2537" y="1817"/>
                    </a:lnTo>
                    <a:lnTo>
                      <a:pt x="2818" y="1673"/>
                    </a:lnTo>
                    <a:lnTo>
                      <a:pt x="3016" y="1719"/>
                    </a:lnTo>
                    <a:lnTo>
                      <a:pt x="3280" y="1615"/>
                    </a:lnTo>
                    <a:lnTo>
                      <a:pt x="3405" y="1174"/>
                    </a:lnTo>
                    <a:lnTo>
                      <a:pt x="3643" y="922"/>
                    </a:lnTo>
                    <a:lnTo>
                      <a:pt x="3966" y="896"/>
                    </a:lnTo>
                    <a:lnTo>
                      <a:pt x="3908" y="733"/>
                    </a:lnTo>
                    <a:lnTo>
                      <a:pt x="3669" y="563"/>
                    </a:lnTo>
                    <a:lnTo>
                      <a:pt x="3817" y="210"/>
                    </a:lnTo>
                    <a:lnTo>
                      <a:pt x="3590" y="0"/>
                    </a:lnTo>
                  </a:path>
                </a:pathLst>
              </a:custGeom>
              <a:noFill/>
              <a:ln w="16510" cap="flat" cmpd="sng">
                <a:solidFill>
                  <a:schemeClr val="bg2"/>
                </a:solidFill>
                <a:prstDash val="solid"/>
                <a:round/>
                <a:headEnd type="none" w="med" len="med"/>
                <a:tailEnd type="none" w="med" len="med"/>
              </a:ln>
              <a:effectLst/>
            </p:spPr>
            <p:txBody>
              <a:bodyPr/>
              <a:lstStyle/>
              <a:p>
                <a:endParaRPr lang="ru-RU"/>
              </a:p>
            </p:txBody>
          </p:sp>
          <p:sp>
            <p:nvSpPr>
              <p:cNvPr id="98310" name="Freeform 6"/>
              <p:cNvSpPr>
                <a:spLocks/>
              </p:cNvSpPr>
              <p:nvPr userDrawn="1"/>
            </p:nvSpPr>
            <p:spPr bwMode="hidden">
              <a:xfrm>
                <a:off x="20" y="1069"/>
                <a:ext cx="5732" cy="3107"/>
              </a:xfrm>
              <a:custGeom>
                <a:avLst/>
                <a:gdLst/>
                <a:ahLst/>
                <a:cxnLst>
                  <a:cxn ang="0">
                    <a:pos x="81" y="0"/>
                  </a:cxn>
                  <a:cxn ang="0">
                    <a:pos x="133" y="328"/>
                  </a:cxn>
                  <a:cxn ang="0">
                    <a:pos x="0" y="666"/>
                  </a:cxn>
                  <a:cxn ang="0">
                    <a:pos x="83" y="1221"/>
                  </a:cxn>
                  <a:cxn ang="0">
                    <a:pos x="413" y="1515"/>
                  </a:cxn>
                  <a:cxn ang="0">
                    <a:pos x="881" y="1700"/>
                  </a:cxn>
                  <a:cxn ang="0">
                    <a:pos x="1440" y="1651"/>
                  </a:cxn>
                  <a:cxn ang="0">
                    <a:pos x="1755" y="1940"/>
                  </a:cxn>
                  <a:cxn ang="0">
                    <a:pos x="1653" y="2126"/>
                  </a:cxn>
                  <a:cxn ang="0">
                    <a:pos x="1136" y="2142"/>
                  </a:cxn>
                  <a:cxn ang="0">
                    <a:pos x="911" y="2021"/>
                  </a:cxn>
                  <a:cxn ang="0">
                    <a:pos x="739" y="2142"/>
                  </a:cxn>
                  <a:cxn ang="0">
                    <a:pos x="954" y="2524"/>
                  </a:cxn>
                  <a:cxn ang="0">
                    <a:pos x="973" y="2905"/>
                  </a:cxn>
                  <a:cxn ang="0">
                    <a:pos x="1511" y="3107"/>
                  </a:cxn>
                  <a:cxn ang="0">
                    <a:pos x="1644" y="2922"/>
                  </a:cxn>
                  <a:cxn ang="0">
                    <a:pos x="2077" y="2797"/>
                  </a:cxn>
                  <a:cxn ang="0">
                    <a:pos x="2610" y="2962"/>
                  </a:cxn>
                  <a:cxn ang="0">
                    <a:pos x="3222" y="2812"/>
                  </a:cxn>
                  <a:cxn ang="0">
                    <a:pos x="3443" y="2922"/>
                  </a:cxn>
                  <a:cxn ang="0">
                    <a:pos x="3861" y="2648"/>
                  </a:cxn>
                  <a:cxn ang="0">
                    <a:pos x="4125" y="2311"/>
                  </a:cxn>
                  <a:cxn ang="0">
                    <a:pos x="4369" y="2318"/>
                  </a:cxn>
                  <a:cxn ang="0">
                    <a:pos x="4554" y="2445"/>
                  </a:cxn>
                  <a:cxn ang="0">
                    <a:pos x="5015" y="2142"/>
                  </a:cxn>
                  <a:cxn ang="0">
                    <a:pos x="5404" y="2185"/>
                  </a:cxn>
                  <a:cxn ang="0">
                    <a:pos x="5732" y="2069"/>
                  </a:cxn>
                </a:cxnLst>
                <a:rect l="0" t="0" r="r" b="b"/>
                <a:pathLst>
                  <a:path w="5732" h="3107">
                    <a:moveTo>
                      <a:pt x="81" y="0"/>
                    </a:moveTo>
                    <a:lnTo>
                      <a:pt x="133" y="328"/>
                    </a:lnTo>
                    <a:lnTo>
                      <a:pt x="0" y="666"/>
                    </a:lnTo>
                    <a:lnTo>
                      <a:pt x="83" y="1221"/>
                    </a:lnTo>
                    <a:lnTo>
                      <a:pt x="413" y="1515"/>
                    </a:lnTo>
                    <a:lnTo>
                      <a:pt x="881" y="1700"/>
                    </a:lnTo>
                    <a:lnTo>
                      <a:pt x="1440" y="1651"/>
                    </a:lnTo>
                    <a:lnTo>
                      <a:pt x="1755" y="1940"/>
                    </a:lnTo>
                    <a:lnTo>
                      <a:pt x="1653" y="2126"/>
                    </a:lnTo>
                    <a:lnTo>
                      <a:pt x="1136" y="2142"/>
                    </a:lnTo>
                    <a:lnTo>
                      <a:pt x="911" y="2021"/>
                    </a:lnTo>
                    <a:lnTo>
                      <a:pt x="739" y="2142"/>
                    </a:lnTo>
                    <a:lnTo>
                      <a:pt x="954" y="2524"/>
                    </a:lnTo>
                    <a:lnTo>
                      <a:pt x="973" y="2905"/>
                    </a:lnTo>
                    <a:lnTo>
                      <a:pt x="1511" y="3107"/>
                    </a:lnTo>
                    <a:lnTo>
                      <a:pt x="1644" y="2922"/>
                    </a:lnTo>
                    <a:lnTo>
                      <a:pt x="2077" y="2797"/>
                    </a:lnTo>
                    <a:lnTo>
                      <a:pt x="2610" y="2962"/>
                    </a:lnTo>
                    <a:lnTo>
                      <a:pt x="3222" y="2812"/>
                    </a:lnTo>
                    <a:lnTo>
                      <a:pt x="3443" y="2922"/>
                    </a:lnTo>
                    <a:lnTo>
                      <a:pt x="3861" y="2648"/>
                    </a:lnTo>
                    <a:lnTo>
                      <a:pt x="4125" y="2311"/>
                    </a:lnTo>
                    <a:lnTo>
                      <a:pt x="4369" y="2318"/>
                    </a:lnTo>
                    <a:lnTo>
                      <a:pt x="4554" y="2445"/>
                    </a:lnTo>
                    <a:lnTo>
                      <a:pt x="5015" y="2142"/>
                    </a:lnTo>
                    <a:lnTo>
                      <a:pt x="5404" y="2185"/>
                    </a:lnTo>
                    <a:lnTo>
                      <a:pt x="5732" y="2069"/>
                    </a:lnTo>
                  </a:path>
                </a:pathLst>
              </a:custGeom>
              <a:noFill/>
              <a:ln w="16510" cap="flat" cmpd="sng">
                <a:solidFill>
                  <a:schemeClr val="bg2"/>
                </a:solidFill>
                <a:prstDash val="solid"/>
                <a:round/>
                <a:headEnd type="none" w="med" len="med"/>
                <a:tailEnd type="none" w="med" len="med"/>
              </a:ln>
              <a:effectLst/>
            </p:spPr>
            <p:txBody>
              <a:bodyPr/>
              <a:lstStyle/>
              <a:p>
                <a:endParaRPr lang="ru-RU"/>
              </a:p>
            </p:txBody>
          </p:sp>
          <p:sp>
            <p:nvSpPr>
              <p:cNvPr id="98311" name="Freeform 7"/>
              <p:cNvSpPr>
                <a:spLocks/>
              </p:cNvSpPr>
              <p:nvPr userDrawn="1"/>
            </p:nvSpPr>
            <p:spPr bwMode="hidden">
              <a:xfrm>
                <a:off x="242" y="1145"/>
                <a:ext cx="5512" cy="2760"/>
              </a:xfrm>
              <a:custGeom>
                <a:avLst/>
                <a:gdLst/>
                <a:ahLst/>
                <a:cxnLst>
                  <a:cxn ang="0">
                    <a:pos x="240" y="0"/>
                  </a:cxn>
                  <a:cxn ang="0">
                    <a:pos x="0" y="336"/>
                  </a:cxn>
                  <a:cxn ang="0">
                    <a:pos x="82" y="821"/>
                  </a:cxn>
                  <a:cxn ang="0">
                    <a:pos x="243" y="873"/>
                  </a:cxn>
                  <a:cxn ang="0">
                    <a:pos x="473" y="1087"/>
                  </a:cxn>
                  <a:cxn ang="0">
                    <a:pos x="557" y="1441"/>
                  </a:cxn>
                  <a:cxn ang="0">
                    <a:pos x="839" y="1499"/>
                  </a:cxn>
                  <a:cxn ang="0">
                    <a:pos x="1258" y="1349"/>
                  </a:cxn>
                  <a:cxn ang="0">
                    <a:pos x="1307" y="1493"/>
                  </a:cxn>
                  <a:cxn ang="0">
                    <a:pos x="1621" y="1513"/>
                  </a:cxn>
                  <a:cxn ang="0">
                    <a:pos x="1862" y="1865"/>
                  </a:cxn>
                  <a:cxn ang="0">
                    <a:pos x="1668" y="2166"/>
                  </a:cxn>
                  <a:cxn ang="0">
                    <a:pos x="1308" y="2217"/>
                  </a:cxn>
                  <a:cxn ang="0">
                    <a:pos x="992" y="2172"/>
                  </a:cxn>
                  <a:cxn ang="0">
                    <a:pos x="903" y="2244"/>
                  </a:cxn>
                  <a:cxn ang="0">
                    <a:pos x="1008" y="2415"/>
                  </a:cxn>
                  <a:cxn ang="0">
                    <a:pos x="992" y="2538"/>
                  </a:cxn>
                  <a:cxn ang="0">
                    <a:pos x="1137" y="2760"/>
                  </a:cxn>
                  <a:cxn ang="0">
                    <a:pos x="1661" y="2623"/>
                  </a:cxn>
                  <a:cxn ang="0">
                    <a:pos x="1725" y="2492"/>
                  </a:cxn>
                  <a:cxn ang="0">
                    <a:pos x="1895" y="2551"/>
                  </a:cxn>
                  <a:cxn ang="0">
                    <a:pos x="2338" y="2448"/>
                  </a:cxn>
                  <a:cxn ang="0">
                    <a:pos x="2443" y="2714"/>
                  </a:cxn>
                  <a:cxn ang="0">
                    <a:pos x="2870" y="2541"/>
                  </a:cxn>
                  <a:cxn ang="0">
                    <a:pos x="3264" y="2591"/>
                  </a:cxn>
                  <a:cxn ang="0">
                    <a:pos x="3522" y="2427"/>
                  </a:cxn>
                  <a:cxn ang="0">
                    <a:pos x="3594" y="2081"/>
                  </a:cxn>
                  <a:cxn ang="0">
                    <a:pos x="4013" y="2087"/>
                  </a:cxn>
                  <a:cxn ang="0">
                    <a:pos x="4070" y="1924"/>
                  </a:cxn>
                  <a:cxn ang="0">
                    <a:pos x="4239" y="1931"/>
                  </a:cxn>
                  <a:cxn ang="0">
                    <a:pos x="4465" y="2094"/>
                  </a:cxn>
                  <a:cxn ang="0">
                    <a:pos x="4836" y="1814"/>
                  </a:cxn>
                  <a:cxn ang="0">
                    <a:pos x="5225" y="1785"/>
                  </a:cxn>
                  <a:cxn ang="0">
                    <a:pos x="5367" y="1571"/>
                  </a:cxn>
                  <a:cxn ang="0">
                    <a:pos x="5512" y="1585"/>
                  </a:cxn>
                </a:cxnLst>
                <a:rect l="0" t="0" r="r" b="b"/>
                <a:pathLst>
                  <a:path w="5512" h="2760">
                    <a:moveTo>
                      <a:pt x="240" y="0"/>
                    </a:moveTo>
                    <a:lnTo>
                      <a:pt x="0" y="336"/>
                    </a:lnTo>
                    <a:lnTo>
                      <a:pt x="82" y="821"/>
                    </a:lnTo>
                    <a:lnTo>
                      <a:pt x="243" y="873"/>
                    </a:lnTo>
                    <a:lnTo>
                      <a:pt x="473" y="1087"/>
                    </a:lnTo>
                    <a:lnTo>
                      <a:pt x="557" y="1441"/>
                    </a:lnTo>
                    <a:lnTo>
                      <a:pt x="839" y="1499"/>
                    </a:lnTo>
                    <a:lnTo>
                      <a:pt x="1258" y="1349"/>
                    </a:lnTo>
                    <a:lnTo>
                      <a:pt x="1307" y="1493"/>
                    </a:lnTo>
                    <a:lnTo>
                      <a:pt x="1621" y="1513"/>
                    </a:lnTo>
                    <a:lnTo>
                      <a:pt x="1862" y="1865"/>
                    </a:lnTo>
                    <a:lnTo>
                      <a:pt x="1668" y="2166"/>
                    </a:lnTo>
                    <a:lnTo>
                      <a:pt x="1308" y="2217"/>
                    </a:lnTo>
                    <a:lnTo>
                      <a:pt x="992" y="2172"/>
                    </a:lnTo>
                    <a:lnTo>
                      <a:pt x="903" y="2244"/>
                    </a:lnTo>
                    <a:lnTo>
                      <a:pt x="1008" y="2415"/>
                    </a:lnTo>
                    <a:lnTo>
                      <a:pt x="992" y="2538"/>
                    </a:lnTo>
                    <a:lnTo>
                      <a:pt x="1137" y="2760"/>
                    </a:lnTo>
                    <a:lnTo>
                      <a:pt x="1661" y="2623"/>
                    </a:lnTo>
                    <a:lnTo>
                      <a:pt x="1725" y="2492"/>
                    </a:lnTo>
                    <a:lnTo>
                      <a:pt x="1895" y="2551"/>
                    </a:lnTo>
                    <a:lnTo>
                      <a:pt x="2338" y="2448"/>
                    </a:lnTo>
                    <a:lnTo>
                      <a:pt x="2443" y="2714"/>
                    </a:lnTo>
                    <a:lnTo>
                      <a:pt x="2870" y="2541"/>
                    </a:lnTo>
                    <a:lnTo>
                      <a:pt x="3264" y="2591"/>
                    </a:lnTo>
                    <a:lnTo>
                      <a:pt x="3522" y="2427"/>
                    </a:lnTo>
                    <a:lnTo>
                      <a:pt x="3594" y="2081"/>
                    </a:lnTo>
                    <a:lnTo>
                      <a:pt x="4013" y="2087"/>
                    </a:lnTo>
                    <a:lnTo>
                      <a:pt x="4070" y="1924"/>
                    </a:lnTo>
                    <a:lnTo>
                      <a:pt x="4239" y="1931"/>
                    </a:lnTo>
                    <a:lnTo>
                      <a:pt x="4465" y="2094"/>
                    </a:lnTo>
                    <a:lnTo>
                      <a:pt x="4836" y="1814"/>
                    </a:lnTo>
                    <a:lnTo>
                      <a:pt x="5225" y="1785"/>
                    </a:lnTo>
                    <a:lnTo>
                      <a:pt x="5367" y="1571"/>
                    </a:lnTo>
                    <a:lnTo>
                      <a:pt x="5512" y="1585"/>
                    </a:lnTo>
                  </a:path>
                </a:pathLst>
              </a:custGeom>
              <a:noFill/>
              <a:ln w="15240" cap="flat" cmpd="sng">
                <a:solidFill>
                  <a:schemeClr val="bg2"/>
                </a:solidFill>
                <a:prstDash val="solid"/>
                <a:round/>
                <a:headEnd type="none" w="med" len="med"/>
                <a:tailEnd type="none" w="med" len="med"/>
              </a:ln>
              <a:effectLst/>
            </p:spPr>
            <p:txBody>
              <a:bodyPr/>
              <a:lstStyle/>
              <a:p>
                <a:endParaRPr lang="ru-RU"/>
              </a:p>
            </p:txBody>
          </p:sp>
          <p:sp>
            <p:nvSpPr>
              <p:cNvPr id="98312" name="Freeform 8"/>
              <p:cNvSpPr>
                <a:spLocks/>
              </p:cNvSpPr>
              <p:nvPr userDrawn="1"/>
            </p:nvSpPr>
            <p:spPr bwMode="hidden">
              <a:xfrm>
                <a:off x="4840" y="984"/>
                <a:ext cx="790" cy="1189"/>
              </a:xfrm>
              <a:custGeom>
                <a:avLst/>
                <a:gdLst/>
                <a:ahLst/>
                <a:cxnLst>
                  <a:cxn ang="0">
                    <a:pos x="139" y="0"/>
                  </a:cxn>
                  <a:cxn ang="0">
                    <a:pos x="210" y="233"/>
                  </a:cxn>
                  <a:cxn ang="0">
                    <a:pos x="159" y="643"/>
                  </a:cxn>
                  <a:cxn ang="0">
                    <a:pos x="454" y="771"/>
                  </a:cxn>
                  <a:cxn ang="0">
                    <a:pos x="605" y="1046"/>
                  </a:cxn>
                  <a:cxn ang="0">
                    <a:pos x="790" y="1189"/>
                  </a:cxn>
                  <a:cxn ang="0">
                    <a:pos x="540" y="1111"/>
                  </a:cxn>
                  <a:cxn ang="0">
                    <a:pos x="363" y="883"/>
                  </a:cxn>
                  <a:cxn ang="0">
                    <a:pos x="139" y="852"/>
                  </a:cxn>
                  <a:cxn ang="0">
                    <a:pos x="0" y="499"/>
                  </a:cxn>
                  <a:cxn ang="0">
                    <a:pos x="48" y="209"/>
                  </a:cxn>
                </a:cxnLst>
                <a:rect l="0" t="0" r="r" b="b"/>
                <a:pathLst>
                  <a:path w="790" h="1189">
                    <a:moveTo>
                      <a:pt x="139" y="0"/>
                    </a:moveTo>
                    <a:lnTo>
                      <a:pt x="210" y="233"/>
                    </a:lnTo>
                    <a:lnTo>
                      <a:pt x="159" y="643"/>
                    </a:lnTo>
                    <a:lnTo>
                      <a:pt x="454" y="771"/>
                    </a:lnTo>
                    <a:lnTo>
                      <a:pt x="605" y="1046"/>
                    </a:lnTo>
                    <a:lnTo>
                      <a:pt x="790" y="1189"/>
                    </a:lnTo>
                    <a:lnTo>
                      <a:pt x="540" y="1111"/>
                    </a:lnTo>
                    <a:lnTo>
                      <a:pt x="363" y="883"/>
                    </a:lnTo>
                    <a:lnTo>
                      <a:pt x="139" y="852"/>
                    </a:lnTo>
                    <a:lnTo>
                      <a:pt x="0" y="499"/>
                    </a:lnTo>
                    <a:lnTo>
                      <a:pt x="48" y="209"/>
                    </a:lnTo>
                  </a:path>
                </a:pathLst>
              </a:custGeom>
              <a:noFill/>
              <a:ln w="15240" cap="flat" cmpd="sng">
                <a:solidFill>
                  <a:schemeClr val="bg2"/>
                </a:solidFill>
                <a:prstDash val="solid"/>
                <a:round/>
                <a:headEnd type="none" w="med" len="med"/>
                <a:tailEnd type="none" w="med" len="med"/>
              </a:ln>
              <a:effectLst/>
            </p:spPr>
            <p:txBody>
              <a:bodyPr/>
              <a:lstStyle/>
              <a:p>
                <a:endParaRPr lang="ru-RU"/>
              </a:p>
            </p:txBody>
          </p:sp>
          <p:sp>
            <p:nvSpPr>
              <p:cNvPr id="98313" name="Freeform 9"/>
              <p:cNvSpPr>
                <a:spLocks/>
              </p:cNvSpPr>
              <p:nvPr userDrawn="1"/>
            </p:nvSpPr>
            <p:spPr bwMode="hidden">
              <a:xfrm>
                <a:off x="5173" y="896"/>
                <a:ext cx="579" cy="1117"/>
              </a:xfrm>
              <a:custGeom>
                <a:avLst/>
                <a:gdLst/>
                <a:ahLst/>
                <a:cxnLst>
                  <a:cxn ang="0">
                    <a:pos x="0" y="0"/>
                  </a:cxn>
                  <a:cxn ang="0">
                    <a:pos x="128" y="328"/>
                  </a:cxn>
                  <a:cxn ang="0">
                    <a:pos x="9" y="659"/>
                  </a:cxn>
                  <a:cxn ang="0">
                    <a:pos x="40" y="763"/>
                  </a:cxn>
                  <a:cxn ang="0">
                    <a:pos x="234" y="739"/>
                  </a:cxn>
                  <a:cxn ang="0">
                    <a:pos x="344" y="1055"/>
                  </a:cxn>
                  <a:cxn ang="0">
                    <a:pos x="579" y="1117"/>
                  </a:cxn>
                </a:cxnLst>
                <a:rect l="0" t="0" r="r" b="b"/>
                <a:pathLst>
                  <a:path w="579" h="1117">
                    <a:moveTo>
                      <a:pt x="0" y="0"/>
                    </a:moveTo>
                    <a:lnTo>
                      <a:pt x="128" y="328"/>
                    </a:lnTo>
                    <a:lnTo>
                      <a:pt x="9" y="659"/>
                    </a:lnTo>
                    <a:lnTo>
                      <a:pt x="40" y="763"/>
                    </a:lnTo>
                    <a:lnTo>
                      <a:pt x="234" y="739"/>
                    </a:lnTo>
                    <a:lnTo>
                      <a:pt x="344" y="1055"/>
                    </a:lnTo>
                    <a:lnTo>
                      <a:pt x="579" y="1117"/>
                    </a:lnTo>
                  </a:path>
                </a:pathLst>
              </a:custGeom>
              <a:noFill/>
              <a:ln w="16510" cap="flat" cmpd="sng">
                <a:solidFill>
                  <a:schemeClr val="bg2"/>
                </a:solidFill>
                <a:prstDash val="solid"/>
                <a:round/>
                <a:headEnd type="none" w="med" len="med"/>
                <a:tailEnd type="none" w="med" len="med"/>
              </a:ln>
              <a:effectLst/>
            </p:spPr>
            <p:txBody>
              <a:bodyPr/>
              <a:lstStyle/>
              <a:p>
                <a:endParaRPr lang="ru-RU"/>
              </a:p>
            </p:txBody>
          </p:sp>
          <p:sp>
            <p:nvSpPr>
              <p:cNvPr id="98314" name="Freeform 10"/>
              <p:cNvSpPr>
                <a:spLocks/>
              </p:cNvSpPr>
              <p:nvPr userDrawn="1"/>
            </p:nvSpPr>
            <p:spPr bwMode="hidden">
              <a:xfrm>
                <a:off x="3291" y="968"/>
                <a:ext cx="2471" cy="2396"/>
              </a:xfrm>
              <a:custGeom>
                <a:avLst/>
                <a:gdLst/>
                <a:ahLst/>
                <a:cxnLst>
                  <a:cxn ang="0">
                    <a:pos x="1118" y="0"/>
                  </a:cxn>
                  <a:cxn ang="0">
                    <a:pos x="1179" y="225"/>
                  </a:cxn>
                  <a:cxn ang="0">
                    <a:pos x="1393" y="339"/>
                  </a:cxn>
                  <a:cxn ang="0">
                    <a:pos x="1404" y="548"/>
                  </a:cxn>
                  <a:cxn ang="0">
                    <a:pos x="1342" y="732"/>
                  </a:cxn>
                  <a:cxn ang="0">
                    <a:pos x="1434" y="925"/>
                  </a:cxn>
                  <a:cxn ang="0">
                    <a:pos x="1455" y="1109"/>
                  </a:cxn>
                  <a:cxn ang="0">
                    <a:pos x="1311" y="1142"/>
                  </a:cxn>
                  <a:cxn ang="0">
                    <a:pos x="926" y="1384"/>
                  </a:cxn>
                  <a:cxn ang="0">
                    <a:pos x="975" y="1456"/>
                  </a:cxn>
                  <a:cxn ang="0">
                    <a:pos x="956" y="1624"/>
                  </a:cxn>
                  <a:cxn ang="0">
                    <a:pos x="782" y="1817"/>
                  </a:cxn>
                  <a:cxn ang="0">
                    <a:pos x="539" y="1978"/>
                  </a:cxn>
                  <a:cxn ang="0">
                    <a:pos x="152" y="2026"/>
                  </a:cxn>
                  <a:cxn ang="0">
                    <a:pos x="19" y="2251"/>
                  </a:cxn>
                  <a:cxn ang="0">
                    <a:pos x="0" y="2396"/>
                  </a:cxn>
                  <a:cxn ang="0">
                    <a:pos x="213" y="2179"/>
                  </a:cxn>
                  <a:cxn ang="0">
                    <a:pos x="629" y="2090"/>
                  </a:cxn>
                  <a:cxn ang="0">
                    <a:pos x="894" y="1906"/>
                  </a:cxn>
                  <a:cxn ang="0">
                    <a:pos x="1230" y="1986"/>
                  </a:cxn>
                  <a:cxn ang="0">
                    <a:pos x="1668" y="1906"/>
                  </a:cxn>
                  <a:cxn ang="0">
                    <a:pos x="1983" y="1745"/>
                  </a:cxn>
                  <a:cxn ang="0">
                    <a:pos x="2014" y="1600"/>
                  </a:cxn>
                  <a:cxn ang="0">
                    <a:pos x="2237" y="1496"/>
                  </a:cxn>
                  <a:cxn ang="0">
                    <a:pos x="2359" y="1552"/>
                  </a:cxn>
                  <a:cxn ang="0">
                    <a:pos x="2471" y="1479"/>
                  </a:cxn>
                </a:cxnLst>
                <a:rect l="0" t="0" r="r" b="b"/>
                <a:pathLst>
                  <a:path w="2471" h="2396">
                    <a:moveTo>
                      <a:pt x="1118" y="0"/>
                    </a:moveTo>
                    <a:lnTo>
                      <a:pt x="1179" y="225"/>
                    </a:lnTo>
                    <a:lnTo>
                      <a:pt x="1393" y="339"/>
                    </a:lnTo>
                    <a:lnTo>
                      <a:pt x="1404" y="548"/>
                    </a:lnTo>
                    <a:lnTo>
                      <a:pt x="1342" y="732"/>
                    </a:lnTo>
                    <a:lnTo>
                      <a:pt x="1434" y="925"/>
                    </a:lnTo>
                    <a:lnTo>
                      <a:pt x="1455" y="1109"/>
                    </a:lnTo>
                    <a:lnTo>
                      <a:pt x="1311" y="1142"/>
                    </a:lnTo>
                    <a:lnTo>
                      <a:pt x="926" y="1384"/>
                    </a:lnTo>
                    <a:lnTo>
                      <a:pt x="975" y="1456"/>
                    </a:lnTo>
                    <a:lnTo>
                      <a:pt x="956" y="1624"/>
                    </a:lnTo>
                    <a:lnTo>
                      <a:pt x="782" y="1817"/>
                    </a:lnTo>
                    <a:lnTo>
                      <a:pt x="539" y="1978"/>
                    </a:lnTo>
                    <a:lnTo>
                      <a:pt x="152" y="2026"/>
                    </a:lnTo>
                    <a:lnTo>
                      <a:pt x="19" y="2251"/>
                    </a:lnTo>
                    <a:lnTo>
                      <a:pt x="0" y="2396"/>
                    </a:lnTo>
                    <a:lnTo>
                      <a:pt x="213" y="2179"/>
                    </a:lnTo>
                    <a:lnTo>
                      <a:pt x="629" y="2090"/>
                    </a:lnTo>
                    <a:lnTo>
                      <a:pt x="894" y="1906"/>
                    </a:lnTo>
                    <a:lnTo>
                      <a:pt x="1230" y="1986"/>
                    </a:lnTo>
                    <a:lnTo>
                      <a:pt x="1668" y="1906"/>
                    </a:lnTo>
                    <a:lnTo>
                      <a:pt x="1983" y="1745"/>
                    </a:lnTo>
                    <a:lnTo>
                      <a:pt x="2014" y="1600"/>
                    </a:lnTo>
                    <a:lnTo>
                      <a:pt x="2237" y="1496"/>
                    </a:lnTo>
                    <a:lnTo>
                      <a:pt x="2359" y="1552"/>
                    </a:lnTo>
                    <a:lnTo>
                      <a:pt x="2471" y="1479"/>
                    </a:lnTo>
                  </a:path>
                </a:pathLst>
              </a:custGeom>
              <a:noFill/>
              <a:ln w="16510" cap="flat" cmpd="sng">
                <a:solidFill>
                  <a:schemeClr val="bg2"/>
                </a:solidFill>
                <a:prstDash val="solid"/>
                <a:round/>
                <a:headEnd type="none" w="med" len="med"/>
                <a:tailEnd type="none" w="med" len="med"/>
              </a:ln>
              <a:effectLst/>
            </p:spPr>
            <p:txBody>
              <a:bodyPr/>
              <a:lstStyle/>
              <a:p>
                <a:endParaRPr lang="ru-RU"/>
              </a:p>
            </p:txBody>
          </p:sp>
          <p:sp>
            <p:nvSpPr>
              <p:cNvPr id="98315" name="Freeform 11"/>
              <p:cNvSpPr>
                <a:spLocks/>
              </p:cNvSpPr>
              <p:nvPr userDrawn="1"/>
            </p:nvSpPr>
            <p:spPr bwMode="hidden">
              <a:xfrm>
                <a:off x="2366" y="1067"/>
                <a:ext cx="1399" cy="1349"/>
              </a:xfrm>
              <a:custGeom>
                <a:avLst/>
                <a:gdLst/>
                <a:ahLst/>
                <a:cxnLst>
                  <a:cxn ang="0">
                    <a:pos x="620" y="155"/>
                  </a:cxn>
                  <a:cxn ang="0">
                    <a:pos x="421" y="155"/>
                  </a:cxn>
                  <a:cxn ang="0">
                    <a:pos x="205" y="507"/>
                  </a:cxn>
                  <a:cxn ang="0">
                    <a:pos x="0" y="673"/>
                  </a:cxn>
                  <a:cxn ang="0">
                    <a:pos x="487" y="783"/>
                  </a:cxn>
                  <a:cxn ang="0">
                    <a:pos x="425" y="1009"/>
                  </a:cxn>
                  <a:cxn ang="0">
                    <a:pos x="617" y="1086"/>
                  </a:cxn>
                  <a:cxn ang="0">
                    <a:pos x="498" y="1349"/>
                  </a:cxn>
                  <a:cxn ang="0">
                    <a:pos x="961" y="1035"/>
                  </a:cxn>
                  <a:cxn ang="0">
                    <a:pos x="926" y="776"/>
                  </a:cxn>
                  <a:cxn ang="0">
                    <a:pos x="1181" y="749"/>
                  </a:cxn>
                  <a:cxn ang="0">
                    <a:pos x="1399" y="601"/>
                  </a:cxn>
                  <a:cxn ang="0">
                    <a:pos x="1315" y="416"/>
                  </a:cxn>
                  <a:cxn ang="0">
                    <a:pos x="1341" y="196"/>
                  </a:cxn>
                  <a:cxn ang="0">
                    <a:pos x="1171" y="164"/>
                  </a:cxn>
                  <a:cxn ang="0">
                    <a:pos x="928" y="0"/>
                  </a:cxn>
                  <a:cxn ang="0">
                    <a:pos x="620" y="155"/>
                  </a:cxn>
                </a:cxnLst>
                <a:rect l="0" t="0" r="r" b="b"/>
                <a:pathLst>
                  <a:path w="1399" h="1349">
                    <a:moveTo>
                      <a:pt x="620" y="155"/>
                    </a:moveTo>
                    <a:lnTo>
                      <a:pt x="421" y="155"/>
                    </a:lnTo>
                    <a:lnTo>
                      <a:pt x="205" y="507"/>
                    </a:lnTo>
                    <a:lnTo>
                      <a:pt x="0" y="673"/>
                    </a:lnTo>
                    <a:lnTo>
                      <a:pt x="487" y="783"/>
                    </a:lnTo>
                    <a:lnTo>
                      <a:pt x="425" y="1009"/>
                    </a:lnTo>
                    <a:lnTo>
                      <a:pt x="617" y="1086"/>
                    </a:lnTo>
                    <a:lnTo>
                      <a:pt x="498" y="1349"/>
                    </a:lnTo>
                    <a:lnTo>
                      <a:pt x="961" y="1035"/>
                    </a:lnTo>
                    <a:lnTo>
                      <a:pt x="926" y="776"/>
                    </a:lnTo>
                    <a:lnTo>
                      <a:pt x="1181" y="749"/>
                    </a:lnTo>
                    <a:lnTo>
                      <a:pt x="1399" y="601"/>
                    </a:lnTo>
                    <a:lnTo>
                      <a:pt x="1315" y="416"/>
                    </a:lnTo>
                    <a:lnTo>
                      <a:pt x="1341" y="196"/>
                    </a:lnTo>
                    <a:lnTo>
                      <a:pt x="1171" y="164"/>
                    </a:lnTo>
                    <a:lnTo>
                      <a:pt x="928" y="0"/>
                    </a:lnTo>
                    <a:lnTo>
                      <a:pt x="620" y="155"/>
                    </a:lnTo>
                    <a:close/>
                  </a:path>
                </a:pathLst>
              </a:custGeom>
              <a:noFill/>
              <a:ln w="17780" cap="flat" cmpd="sng">
                <a:solidFill>
                  <a:schemeClr val="bg2"/>
                </a:solidFill>
                <a:prstDash val="solid"/>
                <a:round/>
                <a:headEnd type="none" w="med" len="med"/>
                <a:tailEnd type="none" w="med" len="med"/>
              </a:ln>
              <a:effectLst/>
            </p:spPr>
            <p:txBody>
              <a:bodyPr/>
              <a:lstStyle/>
              <a:p>
                <a:endParaRPr lang="ru-RU"/>
              </a:p>
            </p:txBody>
          </p:sp>
          <p:sp>
            <p:nvSpPr>
              <p:cNvPr id="98316" name="Freeform 12"/>
              <p:cNvSpPr>
                <a:spLocks/>
              </p:cNvSpPr>
              <p:nvPr userDrawn="1"/>
            </p:nvSpPr>
            <p:spPr bwMode="hidden">
              <a:xfrm>
                <a:off x="4275" y="2031"/>
                <a:ext cx="1256" cy="810"/>
              </a:xfrm>
              <a:custGeom>
                <a:avLst/>
                <a:gdLst/>
                <a:ahLst/>
                <a:cxnLst>
                  <a:cxn ang="0">
                    <a:pos x="719" y="183"/>
                  </a:cxn>
                  <a:cxn ang="0">
                    <a:pos x="760" y="33"/>
                  </a:cxn>
                  <a:cxn ang="0">
                    <a:pos x="884" y="0"/>
                  </a:cxn>
                  <a:cxn ang="0">
                    <a:pos x="983" y="78"/>
                  </a:cxn>
                  <a:cxn ang="0">
                    <a:pos x="1082" y="248"/>
                  </a:cxn>
                  <a:cxn ang="0">
                    <a:pos x="1256" y="229"/>
                  </a:cxn>
                  <a:cxn ang="0">
                    <a:pos x="1248" y="359"/>
                  </a:cxn>
                  <a:cxn ang="0">
                    <a:pos x="1016" y="431"/>
                  </a:cxn>
                  <a:cxn ang="0">
                    <a:pos x="879" y="417"/>
                  </a:cxn>
                  <a:cxn ang="0">
                    <a:pos x="719" y="481"/>
                  </a:cxn>
                  <a:cxn ang="0">
                    <a:pos x="591" y="633"/>
                  </a:cxn>
                  <a:cxn ang="0">
                    <a:pos x="423" y="537"/>
                  </a:cxn>
                  <a:cxn ang="0">
                    <a:pos x="256" y="810"/>
                  </a:cxn>
                  <a:cxn ang="0">
                    <a:pos x="66" y="764"/>
                  </a:cxn>
                  <a:cxn ang="0">
                    <a:pos x="0" y="601"/>
                  </a:cxn>
                  <a:cxn ang="0">
                    <a:pos x="157" y="483"/>
                  </a:cxn>
                  <a:cxn ang="0">
                    <a:pos x="248" y="281"/>
                  </a:cxn>
                  <a:cxn ang="0">
                    <a:pos x="438" y="150"/>
                  </a:cxn>
                  <a:cxn ang="0">
                    <a:pos x="719" y="189"/>
                  </a:cxn>
                </a:cxnLst>
                <a:rect l="0" t="0" r="r" b="b"/>
                <a:pathLst>
                  <a:path w="1256" h="810">
                    <a:moveTo>
                      <a:pt x="719" y="183"/>
                    </a:moveTo>
                    <a:lnTo>
                      <a:pt x="760" y="33"/>
                    </a:lnTo>
                    <a:lnTo>
                      <a:pt x="884" y="0"/>
                    </a:lnTo>
                    <a:lnTo>
                      <a:pt x="983" y="78"/>
                    </a:lnTo>
                    <a:lnTo>
                      <a:pt x="1082" y="248"/>
                    </a:lnTo>
                    <a:lnTo>
                      <a:pt x="1256" y="229"/>
                    </a:lnTo>
                    <a:lnTo>
                      <a:pt x="1248" y="359"/>
                    </a:lnTo>
                    <a:lnTo>
                      <a:pt x="1016" y="431"/>
                    </a:lnTo>
                    <a:lnTo>
                      <a:pt x="879" y="417"/>
                    </a:lnTo>
                    <a:lnTo>
                      <a:pt x="719" y="481"/>
                    </a:lnTo>
                    <a:lnTo>
                      <a:pt x="591" y="633"/>
                    </a:lnTo>
                    <a:lnTo>
                      <a:pt x="423" y="537"/>
                    </a:lnTo>
                    <a:lnTo>
                      <a:pt x="256" y="810"/>
                    </a:lnTo>
                    <a:lnTo>
                      <a:pt x="66" y="764"/>
                    </a:lnTo>
                    <a:lnTo>
                      <a:pt x="0" y="601"/>
                    </a:lnTo>
                    <a:lnTo>
                      <a:pt x="157" y="483"/>
                    </a:lnTo>
                    <a:lnTo>
                      <a:pt x="248" y="281"/>
                    </a:lnTo>
                    <a:lnTo>
                      <a:pt x="438" y="150"/>
                    </a:lnTo>
                    <a:lnTo>
                      <a:pt x="719" y="189"/>
                    </a:lnTo>
                  </a:path>
                </a:pathLst>
              </a:custGeom>
              <a:noFill/>
              <a:ln w="17780" cap="flat" cmpd="sng">
                <a:solidFill>
                  <a:schemeClr val="bg2"/>
                </a:solidFill>
                <a:prstDash val="solid"/>
                <a:round/>
                <a:headEnd type="none" w="med" len="med"/>
                <a:tailEnd type="none" w="med" len="med"/>
              </a:ln>
              <a:effectLst/>
            </p:spPr>
            <p:txBody>
              <a:bodyPr/>
              <a:lstStyle/>
              <a:p>
                <a:endParaRPr lang="ru-RU"/>
              </a:p>
            </p:txBody>
          </p:sp>
          <p:sp>
            <p:nvSpPr>
              <p:cNvPr id="98317" name="Freeform 13"/>
              <p:cNvSpPr>
                <a:spLocks/>
              </p:cNvSpPr>
              <p:nvPr userDrawn="1"/>
            </p:nvSpPr>
            <p:spPr bwMode="hidden">
              <a:xfrm>
                <a:off x="2914" y="3476"/>
                <a:ext cx="2848" cy="788"/>
              </a:xfrm>
              <a:custGeom>
                <a:avLst/>
                <a:gdLst/>
                <a:ahLst/>
                <a:cxnLst>
                  <a:cxn ang="0">
                    <a:pos x="2838" y="16"/>
                  </a:cxn>
                  <a:cxn ang="0">
                    <a:pos x="2493" y="0"/>
                  </a:cxn>
                  <a:cxn ang="0">
                    <a:pos x="2278" y="81"/>
                  </a:cxn>
                  <a:cxn ang="0">
                    <a:pos x="1936" y="44"/>
                  </a:cxn>
                  <a:cxn ang="0">
                    <a:pos x="1739" y="354"/>
                  </a:cxn>
                  <a:cxn ang="0">
                    <a:pos x="1600" y="212"/>
                  </a:cxn>
                  <a:cxn ang="0">
                    <a:pos x="1352" y="308"/>
                  </a:cxn>
                  <a:cxn ang="0">
                    <a:pos x="1445" y="515"/>
                  </a:cxn>
                  <a:cxn ang="0">
                    <a:pos x="1072" y="412"/>
                  </a:cxn>
                  <a:cxn ang="0">
                    <a:pos x="888" y="540"/>
                  </a:cxn>
                  <a:cxn ang="0">
                    <a:pos x="0" y="660"/>
                  </a:cxn>
                  <a:cxn ang="0">
                    <a:pos x="288" y="788"/>
                  </a:cxn>
                  <a:cxn ang="0">
                    <a:pos x="1040" y="676"/>
                  </a:cxn>
                  <a:cxn ang="0">
                    <a:pos x="1272" y="748"/>
                  </a:cxn>
                  <a:cxn ang="0">
                    <a:pos x="2096" y="691"/>
                  </a:cxn>
                  <a:cxn ang="0">
                    <a:pos x="2320" y="748"/>
                  </a:cxn>
                  <a:cxn ang="0">
                    <a:pos x="2456" y="596"/>
                  </a:cxn>
                  <a:cxn ang="0">
                    <a:pos x="2712" y="716"/>
                  </a:cxn>
                  <a:cxn ang="0">
                    <a:pos x="2716" y="339"/>
                  </a:cxn>
                  <a:cxn ang="0">
                    <a:pos x="2848" y="258"/>
                  </a:cxn>
                </a:cxnLst>
                <a:rect l="0" t="0" r="r" b="b"/>
                <a:pathLst>
                  <a:path w="2848" h="788">
                    <a:moveTo>
                      <a:pt x="2838" y="16"/>
                    </a:moveTo>
                    <a:lnTo>
                      <a:pt x="2493" y="0"/>
                    </a:lnTo>
                    <a:lnTo>
                      <a:pt x="2278" y="81"/>
                    </a:lnTo>
                    <a:lnTo>
                      <a:pt x="1936" y="44"/>
                    </a:lnTo>
                    <a:lnTo>
                      <a:pt x="1739" y="354"/>
                    </a:lnTo>
                    <a:lnTo>
                      <a:pt x="1600" y="212"/>
                    </a:lnTo>
                    <a:lnTo>
                      <a:pt x="1352" y="308"/>
                    </a:lnTo>
                    <a:lnTo>
                      <a:pt x="1445" y="515"/>
                    </a:lnTo>
                    <a:lnTo>
                      <a:pt x="1072" y="412"/>
                    </a:lnTo>
                    <a:lnTo>
                      <a:pt x="888" y="540"/>
                    </a:lnTo>
                    <a:lnTo>
                      <a:pt x="0" y="660"/>
                    </a:lnTo>
                    <a:lnTo>
                      <a:pt x="288" y="788"/>
                    </a:lnTo>
                    <a:lnTo>
                      <a:pt x="1040" y="676"/>
                    </a:lnTo>
                    <a:lnTo>
                      <a:pt x="1272" y="748"/>
                    </a:lnTo>
                    <a:lnTo>
                      <a:pt x="2096" y="691"/>
                    </a:lnTo>
                    <a:lnTo>
                      <a:pt x="2320" y="748"/>
                    </a:lnTo>
                    <a:lnTo>
                      <a:pt x="2456" y="596"/>
                    </a:lnTo>
                    <a:lnTo>
                      <a:pt x="2712" y="716"/>
                    </a:lnTo>
                    <a:lnTo>
                      <a:pt x="2716" y="339"/>
                    </a:lnTo>
                    <a:lnTo>
                      <a:pt x="2848" y="258"/>
                    </a:lnTo>
                  </a:path>
                </a:pathLst>
              </a:custGeom>
              <a:noFill/>
              <a:ln w="17780" cap="flat" cmpd="sng">
                <a:solidFill>
                  <a:schemeClr val="bg2"/>
                </a:solidFill>
                <a:prstDash val="solid"/>
                <a:round/>
                <a:headEnd type="none" w="med" len="med"/>
                <a:tailEnd type="none" w="med" len="med"/>
              </a:ln>
              <a:effectLst/>
            </p:spPr>
            <p:txBody>
              <a:bodyPr/>
              <a:lstStyle/>
              <a:p>
                <a:endParaRPr lang="ru-RU"/>
              </a:p>
            </p:txBody>
          </p:sp>
          <p:sp>
            <p:nvSpPr>
              <p:cNvPr id="98318" name="Freeform 14"/>
              <p:cNvSpPr>
                <a:spLocks/>
              </p:cNvSpPr>
              <p:nvPr userDrawn="1"/>
            </p:nvSpPr>
            <p:spPr bwMode="hidden">
              <a:xfrm>
                <a:off x="5443" y="922"/>
                <a:ext cx="319" cy="854"/>
              </a:xfrm>
              <a:custGeom>
                <a:avLst/>
                <a:gdLst/>
                <a:ahLst/>
                <a:cxnLst>
                  <a:cxn ang="0">
                    <a:pos x="0" y="0"/>
                  </a:cxn>
                  <a:cxn ang="0">
                    <a:pos x="106" y="313"/>
                  </a:cxn>
                  <a:cxn ang="0">
                    <a:pos x="106" y="634"/>
                  </a:cxn>
                  <a:cxn ang="0">
                    <a:pos x="268" y="854"/>
                  </a:cxn>
                  <a:cxn ang="0">
                    <a:pos x="278" y="577"/>
                  </a:cxn>
                  <a:cxn ang="0">
                    <a:pos x="238" y="400"/>
                  </a:cxn>
                  <a:cxn ang="0">
                    <a:pos x="319" y="240"/>
                  </a:cxn>
                </a:cxnLst>
                <a:rect l="0" t="0" r="r" b="b"/>
                <a:pathLst>
                  <a:path w="319" h="854">
                    <a:moveTo>
                      <a:pt x="0" y="0"/>
                    </a:moveTo>
                    <a:lnTo>
                      <a:pt x="106" y="313"/>
                    </a:lnTo>
                    <a:lnTo>
                      <a:pt x="106" y="634"/>
                    </a:lnTo>
                    <a:lnTo>
                      <a:pt x="268" y="854"/>
                    </a:lnTo>
                    <a:lnTo>
                      <a:pt x="278" y="577"/>
                    </a:lnTo>
                    <a:lnTo>
                      <a:pt x="238" y="400"/>
                    </a:lnTo>
                    <a:lnTo>
                      <a:pt x="319" y="240"/>
                    </a:lnTo>
                  </a:path>
                </a:pathLst>
              </a:custGeom>
              <a:noFill/>
              <a:ln w="17780" cap="flat" cmpd="sng">
                <a:solidFill>
                  <a:schemeClr val="bg2"/>
                </a:solidFill>
                <a:prstDash val="solid"/>
                <a:round/>
                <a:headEnd type="none" w="med" len="med"/>
                <a:tailEnd type="none" w="med" len="med"/>
              </a:ln>
              <a:effectLst/>
            </p:spPr>
            <p:txBody>
              <a:bodyPr/>
              <a:lstStyle/>
              <a:p>
                <a:endParaRPr lang="ru-RU"/>
              </a:p>
            </p:txBody>
          </p:sp>
          <p:sp>
            <p:nvSpPr>
              <p:cNvPr id="98319" name="Freeform 15"/>
              <p:cNvSpPr>
                <a:spLocks/>
              </p:cNvSpPr>
              <p:nvPr userDrawn="1"/>
            </p:nvSpPr>
            <p:spPr bwMode="hidden">
              <a:xfrm>
                <a:off x="4954" y="3568"/>
                <a:ext cx="646" cy="392"/>
              </a:xfrm>
              <a:custGeom>
                <a:avLst/>
                <a:gdLst/>
                <a:ahLst/>
                <a:cxnLst>
                  <a:cxn ang="0">
                    <a:pos x="504" y="0"/>
                  </a:cxn>
                  <a:cxn ang="0">
                    <a:pos x="320" y="61"/>
                  </a:cxn>
                  <a:cxn ang="0">
                    <a:pos x="238" y="109"/>
                  </a:cxn>
                  <a:cxn ang="0">
                    <a:pos x="144" y="216"/>
                  </a:cxn>
                  <a:cxn ang="0">
                    <a:pos x="0" y="392"/>
                  </a:cxn>
                  <a:cxn ang="0">
                    <a:pos x="360" y="263"/>
                  </a:cxn>
                  <a:cxn ang="0">
                    <a:pos x="432" y="182"/>
                  </a:cxn>
                  <a:cxn ang="0">
                    <a:pos x="646" y="142"/>
                  </a:cxn>
                  <a:cxn ang="0">
                    <a:pos x="504" y="0"/>
                  </a:cxn>
                </a:cxnLst>
                <a:rect l="0" t="0" r="r" b="b"/>
                <a:pathLst>
                  <a:path w="646" h="392">
                    <a:moveTo>
                      <a:pt x="504" y="0"/>
                    </a:moveTo>
                    <a:lnTo>
                      <a:pt x="320" y="61"/>
                    </a:lnTo>
                    <a:lnTo>
                      <a:pt x="238" y="109"/>
                    </a:lnTo>
                    <a:lnTo>
                      <a:pt x="144" y="216"/>
                    </a:lnTo>
                    <a:lnTo>
                      <a:pt x="0" y="392"/>
                    </a:lnTo>
                    <a:lnTo>
                      <a:pt x="360" y="263"/>
                    </a:lnTo>
                    <a:lnTo>
                      <a:pt x="432" y="182"/>
                    </a:lnTo>
                    <a:lnTo>
                      <a:pt x="646" y="142"/>
                    </a:lnTo>
                    <a:lnTo>
                      <a:pt x="504" y="0"/>
                    </a:lnTo>
                    <a:close/>
                  </a:path>
                </a:pathLst>
              </a:custGeom>
              <a:noFill/>
              <a:ln w="17780" cap="flat" cmpd="sng">
                <a:solidFill>
                  <a:schemeClr val="bg2"/>
                </a:solidFill>
                <a:prstDash val="solid"/>
                <a:round/>
                <a:headEnd type="none" w="med" len="med"/>
                <a:tailEnd type="none" w="med" len="med"/>
              </a:ln>
              <a:effectLst/>
            </p:spPr>
            <p:txBody>
              <a:bodyPr/>
              <a:lstStyle/>
              <a:p>
                <a:endParaRPr lang="ru-RU"/>
              </a:p>
            </p:txBody>
          </p:sp>
          <p:sp>
            <p:nvSpPr>
              <p:cNvPr id="98320" name="Freeform 16"/>
              <p:cNvSpPr>
                <a:spLocks/>
              </p:cNvSpPr>
              <p:nvPr userDrawn="1"/>
            </p:nvSpPr>
            <p:spPr bwMode="hidden">
              <a:xfrm>
                <a:off x="50" y="2400"/>
                <a:ext cx="2736" cy="1920"/>
              </a:xfrm>
              <a:custGeom>
                <a:avLst/>
                <a:gdLst/>
                <a:ahLst/>
                <a:cxnLst>
                  <a:cxn ang="0">
                    <a:pos x="0" y="0"/>
                  </a:cxn>
                  <a:cxn ang="0">
                    <a:pos x="96" y="336"/>
                  </a:cxn>
                  <a:cxn ang="0">
                    <a:pos x="384" y="384"/>
                  </a:cxn>
                  <a:cxn ang="0">
                    <a:pos x="576" y="720"/>
                  </a:cxn>
                  <a:cxn ang="0">
                    <a:pos x="528" y="960"/>
                  </a:cxn>
                  <a:cxn ang="0">
                    <a:pos x="672" y="1104"/>
                  </a:cxn>
                  <a:cxn ang="0">
                    <a:pos x="576" y="1392"/>
                  </a:cxn>
                  <a:cxn ang="0">
                    <a:pos x="624" y="1632"/>
                  </a:cxn>
                  <a:cxn ang="0">
                    <a:pos x="1488" y="1872"/>
                  </a:cxn>
                  <a:cxn ang="0">
                    <a:pos x="1680" y="1728"/>
                  </a:cxn>
                  <a:cxn ang="0">
                    <a:pos x="2208" y="1728"/>
                  </a:cxn>
                  <a:cxn ang="0">
                    <a:pos x="2304" y="1632"/>
                  </a:cxn>
                  <a:cxn ang="0">
                    <a:pos x="2736" y="1872"/>
                  </a:cxn>
                  <a:cxn ang="0">
                    <a:pos x="2640" y="1920"/>
                  </a:cxn>
                  <a:cxn ang="0">
                    <a:pos x="2304" y="1824"/>
                  </a:cxn>
                  <a:cxn ang="0">
                    <a:pos x="2160" y="1872"/>
                  </a:cxn>
                  <a:cxn ang="0">
                    <a:pos x="1632" y="1920"/>
                  </a:cxn>
                  <a:cxn ang="0">
                    <a:pos x="1440" y="1920"/>
                  </a:cxn>
                  <a:cxn ang="0">
                    <a:pos x="480" y="1824"/>
                  </a:cxn>
                  <a:cxn ang="0">
                    <a:pos x="192" y="1872"/>
                  </a:cxn>
                  <a:cxn ang="0">
                    <a:pos x="96" y="1680"/>
                  </a:cxn>
                  <a:cxn ang="0">
                    <a:pos x="288" y="1440"/>
                  </a:cxn>
                  <a:cxn ang="0">
                    <a:pos x="336" y="1104"/>
                  </a:cxn>
                  <a:cxn ang="0">
                    <a:pos x="144" y="864"/>
                  </a:cxn>
                  <a:cxn ang="0">
                    <a:pos x="240" y="624"/>
                  </a:cxn>
                  <a:cxn ang="0">
                    <a:pos x="48" y="528"/>
                  </a:cxn>
                  <a:cxn ang="0">
                    <a:pos x="0" y="0"/>
                  </a:cxn>
                </a:cxnLst>
                <a:rect l="0" t="0" r="r" b="b"/>
                <a:pathLst>
                  <a:path w="2736" h="1920">
                    <a:moveTo>
                      <a:pt x="0" y="0"/>
                    </a:moveTo>
                    <a:lnTo>
                      <a:pt x="96" y="336"/>
                    </a:lnTo>
                    <a:lnTo>
                      <a:pt x="384" y="384"/>
                    </a:lnTo>
                    <a:lnTo>
                      <a:pt x="576" y="720"/>
                    </a:lnTo>
                    <a:lnTo>
                      <a:pt x="528" y="960"/>
                    </a:lnTo>
                    <a:lnTo>
                      <a:pt x="672" y="1104"/>
                    </a:lnTo>
                    <a:lnTo>
                      <a:pt x="576" y="1392"/>
                    </a:lnTo>
                    <a:lnTo>
                      <a:pt x="624" y="1632"/>
                    </a:lnTo>
                    <a:lnTo>
                      <a:pt x="1488" y="1872"/>
                    </a:lnTo>
                    <a:lnTo>
                      <a:pt x="1680" y="1728"/>
                    </a:lnTo>
                    <a:lnTo>
                      <a:pt x="2208" y="1728"/>
                    </a:lnTo>
                    <a:lnTo>
                      <a:pt x="2304" y="1632"/>
                    </a:lnTo>
                    <a:lnTo>
                      <a:pt x="2736" y="1872"/>
                    </a:lnTo>
                    <a:lnTo>
                      <a:pt x="2640" y="1920"/>
                    </a:lnTo>
                    <a:lnTo>
                      <a:pt x="2304" y="1824"/>
                    </a:lnTo>
                    <a:lnTo>
                      <a:pt x="2160" y="1872"/>
                    </a:lnTo>
                    <a:lnTo>
                      <a:pt x="1632" y="1920"/>
                    </a:lnTo>
                    <a:lnTo>
                      <a:pt x="1440" y="1920"/>
                    </a:lnTo>
                    <a:lnTo>
                      <a:pt x="480" y="1824"/>
                    </a:lnTo>
                    <a:lnTo>
                      <a:pt x="192" y="1872"/>
                    </a:lnTo>
                    <a:lnTo>
                      <a:pt x="96" y="1680"/>
                    </a:lnTo>
                    <a:lnTo>
                      <a:pt x="288" y="1440"/>
                    </a:lnTo>
                    <a:lnTo>
                      <a:pt x="336" y="1104"/>
                    </a:lnTo>
                    <a:lnTo>
                      <a:pt x="144" y="864"/>
                    </a:lnTo>
                    <a:lnTo>
                      <a:pt x="240" y="624"/>
                    </a:lnTo>
                    <a:lnTo>
                      <a:pt x="48" y="528"/>
                    </a:lnTo>
                    <a:lnTo>
                      <a:pt x="0" y="0"/>
                    </a:lnTo>
                    <a:close/>
                  </a:path>
                </a:pathLst>
              </a:custGeom>
              <a:noFill/>
              <a:ln w="9525" cap="flat" cmpd="sng">
                <a:solidFill>
                  <a:schemeClr val="bg2"/>
                </a:solidFill>
                <a:prstDash val="solid"/>
                <a:round/>
                <a:headEnd type="none" w="med" len="med"/>
                <a:tailEnd type="none" w="med" len="med"/>
              </a:ln>
              <a:effectLst/>
            </p:spPr>
            <p:txBody>
              <a:bodyPr/>
              <a:lstStyle/>
              <a:p>
                <a:endParaRPr lang="ru-RU"/>
              </a:p>
            </p:txBody>
          </p:sp>
        </p:grpSp>
        <p:grpSp>
          <p:nvGrpSpPr>
            <p:cNvPr id="98321" name="Group 17"/>
            <p:cNvGrpSpPr>
              <a:grpSpLocks/>
            </p:cNvGrpSpPr>
            <p:nvPr userDrawn="1"/>
          </p:nvGrpSpPr>
          <p:grpSpPr bwMode="auto">
            <a:xfrm>
              <a:off x="0" y="2291"/>
              <a:ext cx="1385" cy="1702"/>
              <a:chOff x="0" y="2291"/>
              <a:chExt cx="1385" cy="1702"/>
            </a:xfrm>
          </p:grpSpPr>
          <p:sp>
            <p:nvSpPr>
              <p:cNvPr id="98322" name="Rectangle 18"/>
              <p:cNvSpPr>
                <a:spLocks noChangeArrowheads="1"/>
              </p:cNvSpPr>
              <p:nvPr userDrawn="1"/>
            </p:nvSpPr>
            <p:spPr bwMode="ltGray">
              <a:xfrm rot="6798887">
                <a:off x="62" y="3883"/>
                <a:ext cx="75" cy="12"/>
              </a:xfrm>
              <a:prstGeom prst="rect">
                <a:avLst/>
              </a:prstGeom>
              <a:solidFill>
                <a:schemeClr val="bg2"/>
              </a:solidFill>
              <a:ln w="9525">
                <a:noFill/>
                <a:miter lim="800000"/>
                <a:headEnd/>
                <a:tailEnd/>
              </a:ln>
              <a:effectLst/>
            </p:spPr>
            <p:txBody>
              <a:bodyPr wrap="none" anchor="ctr"/>
              <a:lstStyle/>
              <a:p>
                <a:endParaRPr lang="ru-RU"/>
              </a:p>
            </p:txBody>
          </p:sp>
          <p:sp>
            <p:nvSpPr>
              <p:cNvPr id="98323" name="Rectangle 19"/>
              <p:cNvSpPr>
                <a:spLocks noChangeArrowheads="1"/>
              </p:cNvSpPr>
              <p:nvPr userDrawn="1"/>
            </p:nvSpPr>
            <p:spPr bwMode="ltGray">
              <a:xfrm rot="6798887">
                <a:off x="33" y="3880"/>
                <a:ext cx="75" cy="12"/>
              </a:xfrm>
              <a:prstGeom prst="rect">
                <a:avLst/>
              </a:prstGeom>
              <a:solidFill>
                <a:schemeClr val="bg2"/>
              </a:solidFill>
              <a:ln w="9525">
                <a:noFill/>
                <a:miter lim="800000"/>
                <a:headEnd/>
                <a:tailEnd/>
              </a:ln>
              <a:effectLst/>
            </p:spPr>
            <p:txBody>
              <a:bodyPr wrap="none" anchor="ctr"/>
              <a:lstStyle/>
              <a:p>
                <a:endParaRPr lang="ru-RU"/>
              </a:p>
            </p:txBody>
          </p:sp>
          <p:sp>
            <p:nvSpPr>
              <p:cNvPr id="98324" name="Rectangle 20"/>
              <p:cNvSpPr>
                <a:spLocks noChangeArrowheads="1"/>
              </p:cNvSpPr>
              <p:nvPr userDrawn="1"/>
            </p:nvSpPr>
            <p:spPr bwMode="ltGray">
              <a:xfrm rot="6798887">
                <a:off x="6" y="3875"/>
                <a:ext cx="75" cy="12"/>
              </a:xfrm>
              <a:prstGeom prst="rect">
                <a:avLst/>
              </a:prstGeom>
              <a:solidFill>
                <a:schemeClr val="bg2"/>
              </a:solidFill>
              <a:ln w="9525">
                <a:noFill/>
                <a:miter lim="800000"/>
                <a:headEnd/>
                <a:tailEnd/>
              </a:ln>
              <a:effectLst/>
            </p:spPr>
            <p:txBody>
              <a:bodyPr wrap="none" anchor="ctr"/>
              <a:lstStyle/>
              <a:p>
                <a:endParaRPr lang="ru-RU"/>
              </a:p>
            </p:txBody>
          </p:sp>
          <p:sp>
            <p:nvSpPr>
              <p:cNvPr id="98325" name="Rectangle 21"/>
              <p:cNvSpPr>
                <a:spLocks noChangeArrowheads="1"/>
              </p:cNvSpPr>
              <p:nvPr userDrawn="1"/>
            </p:nvSpPr>
            <p:spPr bwMode="ltGray">
              <a:xfrm rot="5999912">
                <a:off x="209" y="3884"/>
                <a:ext cx="69" cy="12"/>
              </a:xfrm>
              <a:prstGeom prst="rect">
                <a:avLst/>
              </a:prstGeom>
              <a:solidFill>
                <a:schemeClr val="bg2"/>
              </a:solidFill>
              <a:ln w="9525">
                <a:noFill/>
                <a:miter lim="800000"/>
                <a:headEnd/>
                <a:tailEnd/>
              </a:ln>
              <a:effectLst/>
            </p:spPr>
            <p:txBody>
              <a:bodyPr wrap="none" anchor="ctr"/>
              <a:lstStyle/>
              <a:p>
                <a:endParaRPr lang="ru-RU"/>
              </a:p>
            </p:txBody>
          </p:sp>
          <p:sp>
            <p:nvSpPr>
              <p:cNvPr id="98326" name="Rectangle 22"/>
              <p:cNvSpPr>
                <a:spLocks noChangeArrowheads="1"/>
              </p:cNvSpPr>
              <p:nvPr userDrawn="1"/>
            </p:nvSpPr>
            <p:spPr bwMode="ltGray">
              <a:xfrm rot="5999912">
                <a:off x="182" y="3889"/>
                <a:ext cx="69" cy="12"/>
              </a:xfrm>
              <a:prstGeom prst="rect">
                <a:avLst/>
              </a:prstGeom>
              <a:solidFill>
                <a:schemeClr val="bg2"/>
              </a:solidFill>
              <a:ln w="9525">
                <a:noFill/>
                <a:miter lim="800000"/>
                <a:headEnd/>
                <a:tailEnd/>
              </a:ln>
              <a:effectLst/>
            </p:spPr>
            <p:txBody>
              <a:bodyPr wrap="none" anchor="ctr"/>
              <a:lstStyle/>
              <a:p>
                <a:endParaRPr lang="ru-RU"/>
              </a:p>
            </p:txBody>
          </p:sp>
          <p:sp>
            <p:nvSpPr>
              <p:cNvPr id="98327" name="Rectangle 23"/>
              <p:cNvSpPr>
                <a:spLocks noChangeArrowheads="1"/>
              </p:cNvSpPr>
              <p:nvPr userDrawn="1"/>
            </p:nvSpPr>
            <p:spPr bwMode="ltGray">
              <a:xfrm rot="6250138">
                <a:off x="152" y="3888"/>
                <a:ext cx="69" cy="12"/>
              </a:xfrm>
              <a:prstGeom prst="rect">
                <a:avLst/>
              </a:prstGeom>
              <a:solidFill>
                <a:schemeClr val="bg2"/>
              </a:solidFill>
              <a:ln w="9525">
                <a:noFill/>
                <a:miter lim="800000"/>
                <a:headEnd/>
                <a:tailEnd/>
              </a:ln>
              <a:effectLst/>
            </p:spPr>
            <p:txBody>
              <a:bodyPr wrap="none" anchor="ctr"/>
              <a:lstStyle/>
              <a:p>
                <a:endParaRPr lang="ru-RU"/>
              </a:p>
            </p:txBody>
          </p:sp>
          <p:sp>
            <p:nvSpPr>
              <p:cNvPr id="98328" name="Rectangle 24"/>
              <p:cNvSpPr>
                <a:spLocks noChangeArrowheads="1"/>
              </p:cNvSpPr>
              <p:nvPr userDrawn="1"/>
            </p:nvSpPr>
            <p:spPr bwMode="ltGray">
              <a:xfrm rot="6238076">
                <a:off x="123" y="3886"/>
                <a:ext cx="69" cy="12"/>
              </a:xfrm>
              <a:prstGeom prst="rect">
                <a:avLst/>
              </a:prstGeom>
              <a:solidFill>
                <a:schemeClr val="bg2"/>
              </a:solidFill>
              <a:ln w="9525">
                <a:noFill/>
                <a:miter lim="800000"/>
                <a:headEnd/>
                <a:tailEnd/>
              </a:ln>
              <a:effectLst/>
            </p:spPr>
            <p:txBody>
              <a:bodyPr wrap="none" anchor="ctr"/>
              <a:lstStyle/>
              <a:p>
                <a:endParaRPr lang="ru-RU"/>
              </a:p>
            </p:txBody>
          </p:sp>
          <p:sp>
            <p:nvSpPr>
              <p:cNvPr id="98329" name="Rectangle 25"/>
              <p:cNvSpPr>
                <a:spLocks noChangeArrowheads="1"/>
              </p:cNvSpPr>
              <p:nvPr userDrawn="1"/>
            </p:nvSpPr>
            <p:spPr bwMode="ltGray">
              <a:xfrm rot="5380717">
                <a:off x="363" y="3869"/>
                <a:ext cx="69" cy="12"/>
              </a:xfrm>
              <a:prstGeom prst="rect">
                <a:avLst/>
              </a:prstGeom>
              <a:solidFill>
                <a:schemeClr val="bg2"/>
              </a:solidFill>
              <a:ln w="9525">
                <a:noFill/>
                <a:miter lim="800000"/>
                <a:headEnd/>
                <a:tailEnd/>
              </a:ln>
              <a:effectLst/>
            </p:spPr>
            <p:txBody>
              <a:bodyPr wrap="none" anchor="ctr"/>
              <a:lstStyle/>
              <a:p>
                <a:endParaRPr lang="ru-RU"/>
              </a:p>
            </p:txBody>
          </p:sp>
          <p:sp>
            <p:nvSpPr>
              <p:cNvPr id="98330" name="Rectangle 26"/>
              <p:cNvSpPr>
                <a:spLocks noChangeArrowheads="1"/>
              </p:cNvSpPr>
              <p:nvPr userDrawn="1"/>
            </p:nvSpPr>
            <p:spPr bwMode="ltGray">
              <a:xfrm rot="5380717">
                <a:off x="332" y="3872"/>
                <a:ext cx="69" cy="12"/>
              </a:xfrm>
              <a:prstGeom prst="rect">
                <a:avLst/>
              </a:prstGeom>
              <a:solidFill>
                <a:schemeClr val="bg2"/>
              </a:solidFill>
              <a:ln w="9525">
                <a:noFill/>
                <a:miter lim="800000"/>
                <a:headEnd/>
                <a:tailEnd/>
              </a:ln>
              <a:effectLst/>
            </p:spPr>
            <p:txBody>
              <a:bodyPr wrap="none" anchor="ctr"/>
              <a:lstStyle/>
              <a:p>
                <a:endParaRPr lang="ru-RU"/>
              </a:p>
            </p:txBody>
          </p:sp>
          <p:sp>
            <p:nvSpPr>
              <p:cNvPr id="98331" name="Rectangle 27"/>
              <p:cNvSpPr>
                <a:spLocks noChangeArrowheads="1"/>
              </p:cNvSpPr>
              <p:nvPr userDrawn="1"/>
            </p:nvSpPr>
            <p:spPr bwMode="ltGray">
              <a:xfrm rot="5583200">
                <a:off x="302" y="3877"/>
                <a:ext cx="69" cy="12"/>
              </a:xfrm>
              <a:prstGeom prst="rect">
                <a:avLst/>
              </a:prstGeom>
              <a:solidFill>
                <a:schemeClr val="bg2"/>
              </a:solidFill>
              <a:ln w="9525">
                <a:noFill/>
                <a:miter lim="800000"/>
                <a:headEnd/>
                <a:tailEnd/>
              </a:ln>
              <a:effectLst/>
            </p:spPr>
            <p:txBody>
              <a:bodyPr wrap="none" anchor="ctr"/>
              <a:lstStyle/>
              <a:p>
                <a:endParaRPr lang="ru-RU"/>
              </a:p>
            </p:txBody>
          </p:sp>
          <p:sp>
            <p:nvSpPr>
              <p:cNvPr id="98332" name="Rectangle 28"/>
              <p:cNvSpPr>
                <a:spLocks noChangeArrowheads="1"/>
              </p:cNvSpPr>
              <p:nvPr userDrawn="1"/>
            </p:nvSpPr>
            <p:spPr bwMode="ltGray">
              <a:xfrm rot="5737625">
                <a:off x="270" y="3882"/>
                <a:ext cx="69" cy="12"/>
              </a:xfrm>
              <a:prstGeom prst="rect">
                <a:avLst/>
              </a:prstGeom>
              <a:solidFill>
                <a:schemeClr val="bg2"/>
              </a:solidFill>
              <a:ln w="9525">
                <a:noFill/>
                <a:miter lim="800000"/>
                <a:headEnd/>
                <a:tailEnd/>
              </a:ln>
              <a:effectLst/>
            </p:spPr>
            <p:txBody>
              <a:bodyPr wrap="none" anchor="ctr"/>
              <a:lstStyle/>
              <a:p>
                <a:endParaRPr lang="ru-RU"/>
              </a:p>
            </p:txBody>
          </p:sp>
          <p:sp>
            <p:nvSpPr>
              <p:cNvPr id="98333" name="Rectangle 29"/>
              <p:cNvSpPr>
                <a:spLocks noChangeArrowheads="1"/>
              </p:cNvSpPr>
              <p:nvPr userDrawn="1"/>
            </p:nvSpPr>
            <p:spPr bwMode="ltGray">
              <a:xfrm rot="4715477">
                <a:off x="516" y="3829"/>
                <a:ext cx="63" cy="12"/>
              </a:xfrm>
              <a:prstGeom prst="rect">
                <a:avLst/>
              </a:prstGeom>
              <a:solidFill>
                <a:schemeClr val="bg2"/>
              </a:solidFill>
              <a:ln w="9525">
                <a:noFill/>
                <a:miter lim="800000"/>
                <a:headEnd/>
                <a:tailEnd/>
              </a:ln>
              <a:effectLst/>
            </p:spPr>
            <p:txBody>
              <a:bodyPr wrap="none" anchor="ctr"/>
              <a:lstStyle/>
              <a:p>
                <a:endParaRPr lang="ru-RU"/>
              </a:p>
            </p:txBody>
          </p:sp>
          <p:sp>
            <p:nvSpPr>
              <p:cNvPr id="98334" name="Rectangle 30"/>
              <p:cNvSpPr>
                <a:spLocks noChangeArrowheads="1"/>
              </p:cNvSpPr>
              <p:nvPr userDrawn="1"/>
            </p:nvSpPr>
            <p:spPr bwMode="ltGray">
              <a:xfrm rot="4924949">
                <a:off x="486" y="3834"/>
                <a:ext cx="63" cy="12"/>
              </a:xfrm>
              <a:prstGeom prst="rect">
                <a:avLst/>
              </a:prstGeom>
              <a:solidFill>
                <a:schemeClr val="bg2"/>
              </a:solidFill>
              <a:ln w="9525">
                <a:noFill/>
                <a:miter lim="800000"/>
                <a:headEnd/>
                <a:tailEnd/>
              </a:ln>
              <a:effectLst/>
            </p:spPr>
            <p:txBody>
              <a:bodyPr wrap="none" anchor="ctr"/>
              <a:lstStyle/>
              <a:p>
                <a:endParaRPr lang="ru-RU"/>
              </a:p>
            </p:txBody>
          </p:sp>
          <p:sp>
            <p:nvSpPr>
              <p:cNvPr id="98335" name="Rectangle 31"/>
              <p:cNvSpPr>
                <a:spLocks noChangeArrowheads="1"/>
              </p:cNvSpPr>
              <p:nvPr userDrawn="1"/>
            </p:nvSpPr>
            <p:spPr bwMode="ltGray">
              <a:xfrm rot="4924949">
                <a:off x="456" y="3848"/>
                <a:ext cx="63" cy="12"/>
              </a:xfrm>
              <a:prstGeom prst="rect">
                <a:avLst/>
              </a:prstGeom>
              <a:solidFill>
                <a:schemeClr val="bg2"/>
              </a:solidFill>
              <a:ln w="9525">
                <a:noFill/>
                <a:miter lim="800000"/>
                <a:headEnd/>
                <a:tailEnd/>
              </a:ln>
              <a:effectLst/>
            </p:spPr>
            <p:txBody>
              <a:bodyPr wrap="none" anchor="ctr"/>
              <a:lstStyle/>
              <a:p>
                <a:endParaRPr lang="ru-RU"/>
              </a:p>
            </p:txBody>
          </p:sp>
          <p:sp>
            <p:nvSpPr>
              <p:cNvPr id="98336" name="Rectangle 32"/>
              <p:cNvSpPr>
                <a:spLocks noChangeArrowheads="1"/>
              </p:cNvSpPr>
              <p:nvPr userDrawn="1"/>
            </p:nvSpPr>
            <p:spPr bwMode="ltGray">
              <a:xfrm rot="5041352">
                <a:off x="426" y="3851"/>
                <a:ext cx="63" cy="12"/>
              </a:xfrm>
              <a:prstGeom prst="rect">
                <a:avLst/>
              </a:prstGeom>
              <a:solidFill>
                <a:schemeClr val="bg2"/>
              </a:solidFill>
              <a:ln w="9525">
                <a:noFill/>
                <a:miter lim="800000"/>
                <a:headEnd/>
                <a:tailEnd/>
              </a:ln>
              <a:effectLst/>
            </p:spPr>
            <p:txBody>
              <a:bodyPr wrap="none" anchor="ctr"/>
              <a:lstStyle/>
              <a:p>
                <a:endParaRPr lang="ru-RU"/>
              </a:p>
            </p:txBody>
          </p:sp>
          <p:sp>
            <p:nvSpPr>
              <p:cNvPr id="98337" name="Rectangle 33"/>
              <p:cNvSpPr>
                <a:spLocks noChangeArrowheads="1"/>
              </p:cNvSpPr>
              <p:nvPr userDrawn="1"/>
            </p:nvSpPr>
            <p:spPr bwMode="ltGray">
              <a:xfrm rot="3816889">
                <a:off x="664" y="3762"/>
                <a:ext cx="63" cy="12"/>
              </a:xfrm>
              <a:prstGeom prst="rect">
                <a:avLst/>
              </a:prstGeom>
              <a:solidFill>
                <a:schemeClr val="bg2"/>
              </a:solidFill>
              <a:ln w="9525">
                <a:noFill/>
                <a:miter lim="800000"/>
                <a:headEnd/>
                <a:tailEnd/>
              </a:ln>
              <a:effectLst/>
            </p:spPr>
            <p:txBody>
              <a:bodyPr wrap="none" anchor="ctr"/>
              <a:lstStyle/>
              <a:p>
                <a:endParaRPr lang="ru-RU"/>
              </a:p>
            </p:txBody>
          </p:sp>
          <p:sp>
            <p:nvSpPr>
              <p:cNvPr id="98338" name="Rectangle 34"/>
              <p:cNvSpPr>
                <a:spLocks noChangeArrowheads="1"/>
              </p:cNvSpPr>
              <p:nvPr userDrawn="1"/>
            </p:nvSpPr>
            <p:spPr bwMode="ltGray">
              <a:xfrm rot="3816889">
                <a:off x="634" y="3780"/>
                <a:ext cx="63" cy="12"/>
              </a:xfrm>
              <a:prstGeom prst="rect">
                <a:avLst/>
              </a:prstGeom>
              <a:solidFill>
                <a:schemeClr val="bg2"/>
              </a:solidFill>
              <a:ln w="9525">
                <a:noFill/>
                <a:miter lim="800000"/>
                <a:headEnd/>
                <a:tailEnd/>
              </a:ln>
              <a:effectLst/>
            </p:spPr>
            <p:txBody>
              <a:bodyPr wrap="none" anchor="ctr"/>
              <a:lstStyle/>
              <a:p>
                <a:endParaRPr lang="ru-RU"/>
              </a:p>
            </p:txBody>
          </p:sp>
          <p:sp>
            <p:nvSpPr>
              <p:cNvPr id="98339" name="Rectangle 35"/>
              <p:cNvSpPr>
                <a:spLocks noChangeArrowheads="1"/>
              </p:cNvSpPr>
              <p:nvPr userDrawn="1"/>
            </p:nvSpPr>
            <p:spPr bwMode="ltGray">
              <a:xfrm rot="4104184">
                <a:off x="605" y="3791"/>
                <a:ext cx="63" cy="12"/>
              </a:xfrm>
              <a:prstGeom prst="rect">
                <a:avLst/>
              </a:prstGeom>
              <a:solidFill>
                <a:schemeClr val="bg2"/>
              </a:solidFill>
              <a:ln w="9525">
                <a:noFill/>
                <a:miter lim="800000"/>
                <a:headEnd/>
                <a:tailEnd/>
              </a:ln>
              <a:effectLst/>
            </p:spPr>
            <p:txBody>
              <a:bodyPr wrap="none" anchor="ctr"/>
              <a:lstStyle/>
              <a:p>
                <a:endParaRPr lang="ru-RU"/>
              </a:p>
            </p:txBody>
          </p:sp>
          <p:sp>
            <p:nvSpPr>
              <p:cNvPr id="98340" name="Rectangle 36"/>
              <p:cNvSpPr>
                <a:spLocks noChangeArrowheads="1"/>
              </p:cNvSpPr>
              <p:nvPr userDrawn="1"/>
            </p:nvSpPr>
            <p:spPr bwMode="ltGray">
              <a:xfrm rot="4325343">
                <a:off x="575" y="3804"/>
                <a:ext cx="63" cy="12"/>
              </a:xfrm>
              <a:prstGeom prst="rect">
                <a:avLst/>
              </a:prstGeom>
              <a:solidFill>
                <a:schemeClr val="bg2"/>
              </a:solidFill>
              <a:ln w="9525">
                <a:noFill/>
                <a:miter lim="800000"/>
                <a:headEnd/>
                <a:tailEnd/>
              </a:ln>
              <a:effectLst/>
            </p:spPr>
            <p:txBody>
              <a:bodyPr wrap="none" anchor="ctr"/>
              <a:lstStyle/>
              <a:p>
                <a:endParaRPr lang="ru-RU"/>
              </a:p>
            </p:txBody>
          </p:sp>
          <p:sp>
            <p:nvSpPr>
              <p:cNvPr id="98341" name="Rectangle 37"/>
              <p:cNvSpPr>
                <a:spLocks noChangeArrowheads="1"/>
              </p:cNvSpPr>
              <p:nvPr userDrawn="1"/>
            </p:nvSpPr>
            <p:spPr bwMode="ltGray">
              <a:xfrm rot="3368036">
                <a:off x="799" y="3683"/>
                <a:ext cx="63" cy="12"/>
              </a:xfrm>
              <a:prstGeom prst="rect">
                <a:avLst/>
              </a:prstGeom>
              <a:solidFill>
                <a:schemeClr val="bg2"/>
              </a:solidFill>
              <a:ln w="9525">
                <a:noFill/>
                <a:miter lim="800000"/>
                <a:headEnd/>
                <a:tailEnd/>
              </a:ln>
              <a:effectLst/>
            </p:spPr>
            <p:txBody>
              <a:bodyPr wrap="none" anchor="ctr"/>
              <a:lstStyle/>
              <a:p>
                <a:endParaRPr lang="ru-RU"/>
              </a:p>
            </p:txBody>
          </p:sp>
          <p:sp>
            <p:nvSpPr>
              <p:cNvPr id="98342" name="Rectangle 38"/>
              <p:cNvSpPr>
                <a:spLocks noChangeArrowheads="1"/>
              </p:cNvSpPr>
              <p:nvPr userDrawn="1"/>
            </p:nvSpPr>
            <p:spPr bwMode="ltGray">
              <a:xfrm rot="3368036">
                <a:off x="772" y="3699"/>
                <a:ext cx="63" cy="12"/>
              </a:xfrm>
              <a:prstGeom prst="rect">
                <a:avLst/>
              </a:prstGeom>
              <a:solidFill>
                <a:schemeClr val="bg2"/>
              </a:solidFill>
              <a:ln w="9525">
                <a:noFill/>
                <a:miter lim="800000"/>
                <a:headEnd/>
                <a:tailEnd/>
              </a:ln>
              <a:effectLst/>
            </p:spPr>
            <p:txBody>
              <a:bodyPr wrap="none" anchor="ctr"/>
              <a:lstStyle/>
              <a:p>
                <a:endParaRPr lang="ru-RU"/>
              </a:p>
            </p:txBody>
          </p:sp>
          <p:sp>
            <p:nvSpPr>
              <p:cNvPr id="98343" name="Rectangle 39"/>
              <p:cNvSpPr>
                <a:spLocks noChangeArrowheads="1"/>
              </p:cNvSpPr>
              <p:nvPr userDrawn="1"/>
            </p:nvSpPr>
            <p:spPr bwMode="ltGray">
              <a:xfrm rot="3368036">
                <a:off x="745" y="3717"/>
                <a:ext cx="63" cy="12"/>
              </a:xfrm>
              <a:prstGeom prst="rect">
                <a:avLst/>
              </a:prstGeom>
              <a:solidFill>
                <a:schemeClr val="bg2"/>
              </a:solidFill>
              <a:ln w="9525">
                <a:noFill/>
                <a:miter lim="800000"/>
                <a:headEnd/>
                <a:tailEnd/>
              </a:ln>
              <a:effectLst/>
            </p:spPr>
            <p:txBody>
              <a:bodyPr wrap="none" anchor="ctr"/>
              <a:lstStyle/>
              <a:p>
                <a:endParaRPr lang="ru-RU"/>
              </a:p>
            </p:txBody>
          </p:sp>
          <p:sp>
            <p:nvSpPr>
              <p:cNvPr id="98344" name="Rectangle 40"/>
              <p:cNvSpPr>
                <a:spLocks noChangeArrowheads="1"/>
              </p:cNvSpPr>
              <p:nvPr userDrawn="1"/>
            </p:nvSpPr>
            <p:spPr bwMode="ltGray">
              <a:xfrm rot="3816889">
                <a:off x="717" y="3734"/>
                <a:ext cx="63" cy="12"/>
              </a:xfrm>
              <a:prstGeom prst="rect">
                <a:avLst/>
              </a:prstGeom>
              <a:solidFill>
                <a:schemeClr val="bg2"/>
              </a:solidFill>
              <a:ln w="9525">
                <a:noFill/>
                <a:miter lim="800000"/>
                <a:headEnd/>
                <a:tailEnd/>
              </a:ln>
              <a:effectLst/>
            </p:spPr>
            <p:txBody>
              <a:bodyPr wrap="none" anchor="ctr"/>
              <a:lstStyle/>
              <a:p>
                <a:endParaRPr lang="ru-RU"/>
              </a:p>
            </p:txBody>
          </p:sp>
          <p:sp>
            <p:nvSpPr>
              <p:cNvPr id="98345" name="Rectangle 41"/>
              <p:cNvSpPr>
                <a:spLocks noChangeArrowheads="1"/>
              </p:cNvSpPr>
              <p:nvPr userDrawn="1"/>
            </p:nvSpPr>
            <p:spPr bwMode="ltGray">
              <a:xfrm rot="2302266">
                <a:off x="923" y="3587"/>
                <a:ext cx="69" cy="12"/>
              </a:xfrm>
              <a:prstGeom prst="rect">
                <a:avLst/>
              </a:prstGeom>
              <a:solidFill>
                <a:schemeClr val="bg2"/>
              </a:solidFill>
              <a:ln w="9525">
                <a:noFill/>
                <a:miter lim="800000"/>
                <a:headEnd/>
                <a:tailEnd/>
              </a:ln>
              <a:effectLst/>
            </p:spPr>
            <p:txBody>
              <a:bodyPr wrap="none" anchor="ctr"/>
              <a:lstStyle/>
              <a:p>
                <a:endParaRPr lang="ru-RU"/>
              </a:p>
            </p:txBody>
          </p:sp>
          <p:sp>
            <p:nvSpPr>
              <p:cNvPr id="98346" name="Rectangle 42"/>
              <p:cNvSpPr>
                <a:spLocks noChangeArrowheads="1"/>
              </p:cNvSpPr>
              <p:nvPr userDrawn="1"/>
            </p:nvSpPr>
            <p:spPr bwMode="ltGray">
              <a:xfrm rot="2302266">
                <a:off x="899" y="3606"/>
                <a:ext cx="69" cy="12"/>
              </a:xfrm>
              <a:prstGeom prst="rect">
                <a:avLst/>
              </a:prstGeom>
              <a:solidFill>
                <a:schemeClr val="bg2"/>
              </a:solidFill>
              <a:ln w="9525">
                <a:noFill/>
                <a:miter lim="800000"/>
                <a:headEnd/>
                <a:tailEnd/>
              </a:ln>
              <a:effectLst/>
            </p:spPr>
            <p:txBody>
              <a:bodyPr wrap="none" anchor="ctr"/>
              <a:lstStyle/>
              <a:p>
                <a:endParaRPr lang="ru-RU"/>
              </a:p>
            </p:txBody>
          </p:sp>
          <p:sp>
            <p:nvSpPr>
              <p:cNvPr id="98347" name="Rectangle 43"/>
              <p:cNvSpPr>
                <a:spLocks noChangeArrowheads="1"/>
              </p:cNvSpPr>
              <p:nvPr userDrawn="1"/>
            </p:nvSpPr>
            <p:spPr bwMode="ltGray">
              <a:xfrm rot="2707562">
                <a:off x="876" y="3626"/>
                <a:ext cx="69" cy="12"/>
              </a:xfrm>
              <a:prstGeom prst="rect">
                <a:avLst/>
              </a:prstGeom>
              <a:solidFill>
                <a:schemeClr val="bg2"/>
              </a:solidFill>
              <a:ln w="9525">
                <a:noFill/>
                <a:miter lim="800000"/>
                <a:headEnd/>
                <a:tailEnd/>
              </a:ln>
              <a:effectLst/>
            </p:spPr>
            <p:txBody>
              <a:bodyPr wrap="none" anchor="ctr"/>
              <a:lstStyle/>
              <a:p>
                <a:endParaRPr lang="ru-RU"/>
              </a:p>
            </p:txBody>
          </p:sp>
          <p:sp>
            <p:nvSpPr>
              <p:cNvPr id="98348" name="Rectangle 44"/>
              <p:cNvSpPr>
                <a:spLocks noChangeArrowheads="1"/>
              </p:cNvSpPr>
              <p:nvPr userDrawn="1"/>
            </p:nvSpPr>
            <p:spPr bwMode="ltGray">
              <a:xfrm rot="2707562">
                <a:off x="850" y="3644"/>
                <a:ext cx="63" cy="12"/>
              </a:xfrm>
              <a:prstGeom prst="rect">
                <a:avLst/>
              </a:prstGeom>
              <a:solidFill>
                <a:schemeClr val="bg2"/>
              </a:solidFill>
              <a:ln w="9525">
                <a:noFill/>
                <a:miter lim="800000"/>
                <a:headEnd/>
                <a:tailEnd/>
              </a:ln>
              <a:effectLst/>
            </p:spPr>
            <p:txBody>
              <a:bodyPr wrap="none" anchor="ctr"/>
              <a:lstStyle/>
              <a:p>
                <a:endParaRPr lang="ru-RU"/>
              </a:p>
            </p:txBody>
          </p:sp>
          <p:sp>
            <p:nvSpPr>
              <p:cNvPr id="98349" name="Rectangle 45"/>
              <p:cNvSpPr>
                <a:spLocks noChangeArrowheads="1"/>
              </p:cNvSpPr>
              <p:nvPr userDrawn="1"/>
            </p:nvSpPr>
            <p:spPr bwMode="ltGray">
              <a:xfrm rot="1525830">
                <a:off x="1027" y="3473"/>
                <a:ext cx="69" cy="12"/>
              </a:xfrm>
              <a:prstGeom prst="rect">
                <a:avLst/>
              </a:prstGeom>
              <a:solidFill>
                <a:schemeClr val="bg2"/>
              </a:solidFill>
              <a:ln w="9525">
                <a:noFill/>
                <a:miter lim="800000"/>
                <a:headEnd/>
                <a:tailEnd/>
              </a:ln>
              <a:effectLst/>
            </p:spPr>
            <p:txBody>
              <a:bodyPr wrap="none" anchor="ctr"/>
              <a:lstStyle/>
              <a:p>
                <a:endParaRPr lang="ru-RU"/>
              </a:p>
            </p:txBody>
          </p:sp>
          <p:sp>
            <p:nvSpPr>
              <p:cNvPr id="98350" name="Rectangle 46"/>
              <p:cNvSpPr>
                <a:spLocks noChangeArrowheads="1"/>
              </p:cNvSpPr>
              <p:nvPr userDrawn="1"/>
            </p:nvSpPr>
            <p:spPr bwMode="ltGray">
              <a:xfrm rot="1525830">
                <a:off x="1009" y="3497"/>
                <a:ext cx="69" cy="12"/>
              </a:xfrm>
              <a:prstGeom prst="rect">
                <a:avLst/>
              </a:prstGeom>
              <a:solidFill>
                <a:schemeClr val="bg2"/>
              </a:solidFill>
              <a:ln w="9525">
                <a:noFill/>
                <a:miter lim="800000"/>
                <a:headEnd/>
                <a:tailEnd/>
              </a:ln>
              <a:effectLst/>
            </p:spPr>
            <p:txBody>
              <a:bodyPr wrap="none" anchor="ctr"/>
              <a:lstStyle/>
              <a:p>
                <a:endParaRPr lang="ru-RU"/>
              </a:p>
            </p:txBody>
          </p:sp>
          <p:sp>
            <p:nvSpPr>
              <p:cNvPr id="98351" name="Rectangle 47"/>
              <p:cNvSpPr>
                <a:spLocks noChangeArrowheads="1"/>
              </p:cNvSpPr>
              <p:nvPr userDrawn="1"/>
            </p:nvSpPr>
            <p:spPr bwMode="ltGray">
              <a:xfrm rot="1788117">
                <a:off x="990" y="3519"/>
                <a:ext cx="69" cy="12"/>
              </a:xfrm>
              <a:prstGeom prst="rect">
                <a:avLst/>
              </a:prstGeom>
              <a:solidFill>
                <a:schemeClr val="bg2"/>
              </a:solidFill>
              <a:ln w="9525">
                <a:noFill/>
                <a:miter lim="800000"/>
                <a:headEnd/>
                <a:tailEnd/>
              </a:ln>
              <a:effectLst/>
            </p:spPr>
            <p:txBody>
              <a:bodyPr wrap="none" anchor="ctr"/>
              <a:lstStyle/>
              <a:p>
                <a:endParaRPr lang="ru-RU"/>
              </a:p>
            </p:txBody>
          </p:sp>
          <p:sp>
            <p:nvSpPr>
              <p:cNvPr id="98352" name="Rectangle 48"/>
              <p:cNvSpPr>
                <a:spLocks noChangeArrowheads="1"/>
              </p:cNvSpPr>
              <p:nvPr userDrawn="1"/>
            </p:nvSpPr>
            <p:spPr bwMode="ltGray">
              <a:xfrm rot="1788117">
                <a:off x="969" y="3544"/>
                <a:ext cx="69" cy="12"/>
              </a:xfrm>
              <a:prstGeom prst="rect">
                <a:avLst/>
              </a:prstGeom>
              <a:solidFill>
                <a:schemeClr val="bg2"/>
              </a:solidFill>
              <a:ln w="9525">
                <a:noFill/>
                <a:miter lim="800000"/>
                <a:headEnd/>
                <a:tailEnd/>
              </a:ln>
              <a:effectLst/>
            </p:spPr>
            <p:txBody>
              <a:bodyPr wrap="none" anchor="ctr"/>
              <a:lstStyle/>
              <a:p>
                <a:endParaRPr lang="ru-RU"/>
              </a:p>
            </p:txBody>
          </p:sp>
          <p:sp>
            <p:nvSpPr>
              <p:cNvPr id="98353" name="Rectangle 49"/>
              <p:cNvSpPr>
                <a:spLocks noChangeArrowheads="1"/>
              </p:cNvSpPr>
              <p:nvPr userDrawn="1"/>
            </p:nvSpPr>
            <p:spPr bwMode="ltGray">
              <a:xfrm rot="841630">
                <a:off x="1113" y="3355"/>
                <a:ext cx="75" cy="12"/>
              </a:xfrm>
              <a:prstGeom prst="rect">
                <a:avLst/>
              </a:prstGeom>
              <a:solidFill>
                <a:schemeClr val="bg2"/>
              </a:solidFill>
              <a:ln w="9525">
                <a:noFill/>
                <a:miter lim="800000"/>
                <a:headEnd/>
                <a:tailEnd/>
              </a:ln>
              <a:effectLst/>
            </p:spPr>
            <p:txBody>
              <a:bodyPr wrap="none" anchor="ctr"/>
              <a:lstStyle/>
              <a:p>
                <a:endParaRPr lang="ru-RU"/>
              </a:p>
            </p:txBody>
          </p:sp>
          <p:sp>
            <p:nvSpPr>
              <p:cNvPr id="98354" name="Rectangle 50"/>
              <p:cNvSpPr>
                <a:spLocks noChangeArrowheads="1"/>
              </p:cNvSpPr>
              <p:nvPr userDrawn="1"/>
            </p:nvSpPr>
            <p:spPr bwMode="ltGray">
              <a:xfrm rot="841630">
                <a:off x="1100" y="3378"/>
                <a:ext cx="69" cy="12"/>
              </a:xfrm>
              <a:prstGeom prst="rect">
                <a:avLst/>
              </a:prstGeom>
              <a:solidFill>
                <a:schemeClr val="bg2"/>
              </a:solidFill>
              <a:ln w="9525">
                <a:noFill/>
                <a:miter lim="800000"/>
                <a:headEnd/>
                <a:tailEnd/>
              </a:ln>
              <a:effectLst/>
            </p:spPr>
            <p:txBody>
              <a:bodyPr wrap="none" anchor="ctr"/>
              <a:lstStyle/>
              <a:p>
                <a:endParaRPr lang="ru-RU"/>
              </a:p>
            </p:txBody>
          </p:sp>
          <p:sp>
            <p:nvSpPr>
              <p:cNvPr id="98355" name="Rectangle 51"/>
              <p:cNvSpPr>
                <a:spLocks noChangeArrowheads="1"/>
              </p:cNvSpPr>
              <p:nvPr userDrawn="1"/>
            </p:nvSpPr>
            <p:spPr bwMode="ltGray">
              <a:xfrm rot="1308689">
                <a:off x="1086" y="3404"/>
                <a:ext cx="69" cy="12"/>
              </a:xfrm>
              <a:prstGeom prst="rect">
                <a:avLst/>
              </a:prstGeom>
              <a:solidFill>
                <a:schemeClr val="bg2"/>
              </a:solidFill>
              <a:ln w="9525">
                <a:noFill/>
                <a:miter lim="800000"/>
                <a:headEnd/>
                <a:tailEnd/>
              </a:ln>
              <a:effectLst/>
            </p:spPr>
            <p:txBody>
              <a:bodyPr wrap="none" anchor="ctr"/>
              <a:lstStyle/>
              <a:p>
                <a:endParaRPr lang="ru-RU"/>
              </a:p>
            </p:txBody>
          </p:sp>
          <p:sp>
            <p:nvSpPr>
              <p:cNvPr id="98356" name="Rectangle 52"/>
              <p:cNvSpPr>
                <a:spLocks noChangeArrowheads="1"/>
              </p:cNvSpPr>
              <p:nvPr userDrawn="1"/>
            </p:nvSpPr>
            <p:spPr bwMode="ltGray">
              <a:xfrm rot="1308689">
                <a:off x="1064" y="3425"/>
                <a:ext cx="69" cy="12"/>
              </a:xfrm>
              <a:prstGeom prst="rect">
                <a:avLst/>
              </a:prstGeom>
              <a:solidFill>
                <a:schemeClr val="bg2"/>
              </a:solidFill>
              <a:ln w="9525">
                <a:noFill/>
                <a:miter lim="800000"/>
                <a:headEnd/>
                <a:tailEnd/>
              </a:ln>
              <a:effectLst/>
            </p:spPr>
            <p:txBody>
              <a:bodyPr wrap="none" anchor="ctr"/>
              <a:lstStyle/>
              <a:p>
                <a:endParaRPr lang="ru-RU"/>
              </a:p>
            </p:txBody>
          </p:sp>
          <p:sp>
            <p:nvSpPr>
              <p:cNvPr id="98357" name="Rectangle 53"/>
              <p:cNvSpPr>
                <a:spLocks noChangeArrowheads="1"/>
              </p:cNvSpPr>
              <p:nvPr userDrawn="1"/>
            </p:nvSpPr>
            <p:spPr bwMode="ltGray">
              <a:xfrm rot="469913">
                <a:off x="1172" y="3225"/>
                <a:ext cx="81" cy="12"/>
              </a:xfrm>
              <a:prstGeom prst="rect">
                <a:avLst/>
              </a:prstGeom>
              <a:solidFill>
                <a:schemeClr val="bg2"/>
              </a:solidFill>
              <a:ln w="9525">
                <a:noFill/>
                <a:miter lim="800000"/>
                <a:headEnd/>
                <a:tailEnd/>
              </a:ln>
              <a:effectLst/>
            </p:spPr>
            <p:txBody>
              <a:bodyPr wrap="none" anchor="ctr"/>
              <a:lstStyle/>
              <a:p>
                <a:endParaRPr lang="ru-RU"/>
              </a:p>
            </p:txBody>
          </p:sp>
          <p:sp>
            <p:nvSpPr>
              <p:cNvPr id="98358" name="Rectangle 54"/>
              <p:cNvSpPr>
                <a:spLocks noChangeArrowheads="1"/>
              </p:cNvSpPr>
              <p:nvPr userDrawn="1"/>
            </p:nvSpPr>
            <p:spPr bwMode="ltGray">
              <a:xfrm rot="559869">
                <a:off x="1162" y="3250"/>
                <a:ext cx="81" cy="12"/>
              </a:xfrm>
              <a:prstGeom prst="rect">
                <a:avLst/>
              </a:prstGeom>
              <a:solidFill>
                <a:schemeClr val="bg2"/>
              </a:solidFill>
              <a:ln w="9525">
                <a:noFill/>
                <a:miter lim="800000"/>
                <a:headEnd/>
                <a:tailEnd/>
              </a:ln>
              <a:effectLst/>
            </p:spPr>
            <p:txBody>
              <a:bodyPr wrap="none" anchor="ctr"/>
              <a:lstStyle/>
              <a:p>
                <a:endParaRPr lang="ru-RU"/>
              </a:p>
            </p:txBody>
          </p:sp>
          <p:sp>
            <p:nvSpPr>
              <p:cNvPr id="98359" name="Rectangle 55"/>
              <p:cNvSpPr>
                <a:spLocks noChangeArrowheads="1"/>
              </p:cNvSpPr>
              <p:nvPr userDrawn="1"/>
            </p:nvSpPr>
            <p:spPr bwMode="ltGray">
              <a:xfrm rot="734079">
                <a:off x="1154" y="3276"/>
                <a:ext cx="81" cy="12"/>
              </a:xfrm>
              <a:prstGeom prst="rect">
                <a:avLst/>
              </a:prstGeom>
              <a:solidFill>
                <a:schemeClr val="bg2"/>
              </a:solidFill>
              <a:ln w="9525">
                <a:noFill/>
                <a:miter lim="800000"/>
                <a:headEnd/>
                <a:tailEnd/>
              </a:ln>
              <a:effectLst/>
            </p:spPr>
            <p:txBody>
              <a:bodyPr wrap="none" anchor="ctr"/>
              <a:lstStyle/>
              <a:p>
                <a:endParaRPr lang="ru-RU"/>
              </a:p>
            </p:txBody>
          </p:sp>
          <p:sp>
            <p:nvSpPr>
              <p:cNvPr id="98360" name="Rectangle 56"/>
              <p:cNvSpPr>
                <a:spLocks noChangeArrowheads="1"/>
              </p:cNvSpPr>
              <p:nvPr userDrawn="1"/>
            </p:nvSpPr>
            <p:spPr bwMode="ltGray">
              <a:xfrm rot="734079">
                <a:off x="1141" y="3304"/>
                <a:ext cx="75" cy="12"/>
              </a:xfrm>
              <a:prstGeom prst="rect">
                <a:avLst/>
              </a:prstGeom>
              <a:solidFill>
                <a:schemeClr val="bg2"/>
              </a:solidFill>
              <a:ln w="9525">
                <a:noFill/>
                <a:miter lim="800000"/>
                <a:headEnd/>
                <a:tailEnd/>
              </a:ln>
              <a:effectLst/>
            </p:spPr>
            <p:txBody>
              <a:bodyPr wrap="none" anchor="ctr"/>
              <a:lstStyle/>
              <a:p>
                <a:endParaRPr lang="ru-RU"/>
              </a:p>
            </p:txBody>
          </p:sp>
          <p:sp>
            <p:nvSpPr>
              <p:cNvPr id="98361" name="Rectangle 57"/>
              <p:cNvSpPr>
                <a:spLocks noChangeArrowheads="1"/>
              </p:cNvSpPr>
              <p:nvPr userDrawn="1"/>
            </p:nvSpPr>
            <p:spPr bwMode="ltGray">
              <a:xfrm rot="-293905">
                <a:off x="1211" y="3096"/>
                <a:ext cx="81" cy="12"/>
              </a:xfrm>
              <a:prstGeom prst="rect">
                <a:avLst/>
              </a:prstGeom>
              <a:solidFill>
                <a:schemeClr val="bg2"/>
              </a:solidFill>
              <a:ln w="9525">
                <a:noFill/>
                <a:miter lim="800000"/>
                <a:headEnd/>
                <a:tailEnd/>
              </a:ln>
              <a:effectLst/>
            </p:spPr>
            <p:txBody>
              <a:bodyPr wrap="none" anchor="ctr"/>
              <a:lstStyle/>
              <a:p>
                <a:endParaRPr lang="ru-RU"/>
              </a:p>
            </p:txBody>
          </p:sp>
          <p:sp>
            <p:nvSpPr>
              <p:cNvPr id="98362" name="Rectangle 58"/>
              <p:cNvSpPr>
                <a:spLocks noChangeArrowheads="1"/>
              </p:cNvSpPr>
              <p:nvPr userDrawn="1"/>
            </p:nvSpPr>
            <p:spPr bwMode="ltGray">
              <a:xfrm rot="-8">
                <a:off x="1201" y="3122"/>
                <a:ext cx="81" cy="12"/>
              </a:xfrm>
              <a:prstGeom prst="rect">
                <a:avLst/>
              </a:prstGeom>
              <a:solidFill>
                <a:schemeClr val="bg2"/>
              </a:solidFill>
              <a:ln w="9525">
                <a:noFill/>
                <a:miter lim="800000"/>
                <a:headEnd/>
                <a:tailEnd/>
              </a:ln>
              <a:effectLst/>
            </p:spPr>
            <p:txBody>
              <a:bodyPr wrap="none" anchor="ctr"/>
              <a:lstStyle/>
              <a:p>
                <a:endParaRPr lang="ru-RU"/>
              </a:p>
            </p:txBody>
          </p:sp>
          <p:sp>
            <p:nvSpPr>
              <p:cNvPr id="98363" name="Rectangle 59"/>
              <p:cNvSpPr>
                <a:spLocks noChangeArrowheads="1"/>
              </p:cNvSpPr>
              <p:nvPr userDrawn="1"/>
            </p:nvSpPr>
            <p:spPr bwMode="ltGray">
              <a:xfrm rot="-8">
                <a:off x="1200" y="3147"/>
                <a:ext cx="81" cy="12"/>
              </a:xfrm>
              <a:prstGeom prst="rect">
                <a:avLst/>
              </a:prstGeom>
              <a:solidFill>
                <a:schemeClr val="bg2"/>
              </a:solidFill>
              <a:ln w="9525">
                <a:noFill/>
                <a:miter lim="800000"/>
                <a:headEnd/>
                <a:tailEnd/>
              </a:ln>
              <a:effectLst/>
            </p:spPr>
            <p:txBody>
              <a:bodyPr wrap="none" anchor="ctr"/>
              <a:lstStyle/>
              <a:p>
                <a:endParaRPr lang="ru-RU"/>
              </a:p>
            </p:txBody>
          </p:sp>
          <p:sp>
            <p:nvSpPr>
              <p:cNvPr id="98364" name="Rectangle 60"/>
              <p:cNvSpPr>
                <a:spLocks noChangeArrowheads="1"/>
              </p:cNvSpPr>
              <p:nvPr userDrawn="1"/>
            </p:nvSpPr>
            <p:spPr bwMode="ltGray">
              <a:xfrm rot="214188">
                <a:off x="1189" y="3173"/>
                <a:ext cx="81" cy="12"/>
              </a:xfrm>
              <a:prstGeom prst="rect">
                <a:avLst/>
              </a:prstGeom>
              <a:solidFill>
                <a:schemeClr val="bg2"/>
              </a:solidFill>
              <a:ln w="9525">
                <a:noFill/>
                <a:miter lim="800000"/>
                <a:headEnd/>
                <a:tailEnd/>
              </a:ln>
              <a:effectLst/>
            </p:spPr>
            <p:txBody>
              <a:bodyPr wrap="none" anchor="ctr"/>
              <a:lstStyle/>
              <a:p>
                <a:endParaRPr lang="ru-RU"/>
              </a:p>
            </p:txBody>
          </p:sp>
          <p:sp>
            <p:nvSpPr>
              <p:cNvPr id="98365" name="Rectangle 61"/>
              <p:cNvSpPr>
                <a:spLocks noChangeArrowheads="1"/>
              </p:cNvSpPr>
              <p:nvPr userDrawn="1"/>
            </p:nvSpPr>
            <p:spPr bwMode="ltGray">
              <a:xfrm rot="-682388">
                <a:off x="1219" y="2965"/>
                <a:ext cx="86" cy="12"/>
              </a:xfrm>
              <a:prstGeom prst="rect">
                <a:avLst/>
              </a:prstGeom>
              <a:solidFill>
                <a:schemeClr val="bg2"/>
              </a:solidFill>
              <a:ln w="9525">
                <a:noFill/>
                <a:miter lim="800000"/>
                <a:headEnd/>
                <a:tailEnd/>
              </a:ln>
              <a:effectLst/>
            </p:spPr>
            <p:txBody>
              <a:bodyPr wrap="none" anchor="ctr"/>
              <a:lstStyle/>
              <a:p>
                <a:endParaRPr lang="ru-RU"/>
              </a:p>
            </p:txBody>
          </p:sp>
          <p:sp>
            <p:nvSpPr>
              <p:cNvPr id="98366" name="Rectangle 62"/>
              <p:cNvSpPr>
                <a:spLocks noChangeArrowheads="1"/>
              </p:cNvSpPr>
              <p:nvPr userDrawn="1"/>
            </p:nvSpPr>
            <p:spPr bwMode="ltGray">
              <a:xfrm rot="-480400">
                <a:off x="1220" y="2991"/>
                <a:ext cx="86" cy="12"/>
              </a:xfrm>
              <a:prstGeom prst="rect">
                <a:avLst/>
              </a:prstGeom>
              <a:solidFill>
                <a:schemeClr val="bg2"/>
              </a:solidFill>
              <a:ln w="9525">
                <a:noFill/>
                <a:miter lim="800000"/>
                <a:headEnd/>
                <a:tailEnd/>
              </a:ln>
              <a:effectLst/>
            </p:spPr>
            <p:txBody>
              <a:bodyPr wrap="none" anchor="ctr"/>
              <a:lstStyle/>
              <a:p>
                <a:endParaRPr lang="ru-RU"/>
              </a:p>
            </p:txBody>
          </p:sp>
          <p:sp>
            <p:nvSpPr>
              <p:cNvPr id="98367" name="Rectangle 63"/>
              <p:cNvSpPr>
                <a:spLocks noChangeArrowheads="1"/>
              </p:cNvSpPr>
              <p:nvPr userDrawn="1"/>
            </p:nvSpPr>
            <p:spPr bwMode="ltGray">
              <a:xfrm rot="-480400">
                <a:off x="1220" y="3015"/>
                <a:ext cx="86" cy="12"/>
              </a:xfrm>
              <a:prstGeom prst="rect">
                <a:avLst/>
              </a:prstGeom>
              <a:solidFill>
                <a:schemeClr val="bg2"/>
              </a:solidFill>
              <a:ln w="9525">
                <a:noFill/>
                <a:miter lim="800000"/>
                <a:headEnd/>
                <a:tailEnd/>
              </a:ln>
              <a:effectLst/>
            </p:spPr>
            <p:txBody>
              <a:bodyPr wrap="none" anchor="ctr"/>
              <a:lstStyle/>
              <a:p>
                <a:endParaRPr lang="ru-RU"/>
              </a:p>
            </p:txBody>
          </p:sp>
          <p:sp>
            <p:nvSpPr>
              <p:cNvPr id="98368" name="Rectangle 64"/>
              <p:cNvSpPr>
                <a:spLocks noChangeArrowheads="1"/>
              </p:cNvSpPr>
              <p:nvPr userDrawn="1"/>
            </p:nvSpPr>
            <p:spPr bwMode="ltGray">
              <a:xfrm rot="-270546">
                <a:off x="1219" y="3041"/>
                <a:ext cx="81" cy="12"/>
              </a:xfrm>
              <a:prstGeom prst="rect">
                <a:avLst/>
              </a:prstGeom>
              <a:solidFill>
                <a:schemeClr val="bg2"/>
              </a:solidFill>
              <a:ln w="9525">
                <a:noFill/>
                <a:miter lim="800000"/>
                <a:headEnd/>
                <a:tailEnd/>
              </a:ln>
              <a:effectLst/>
            </p:spPr>
            <p:txBody>
              <a:bodyPr wrap="none" anchor="ctr"/>
              <a:lstStyle/>
              <a:p>
                <a:endParaRPr lang="ru-RU"/>
              </a:p>
            </p:txBody>
          </p:sp>
          <p:sp>
            <p:nvSpPr>
              <p:cNvPr id="98369" name="Rectangle 65"/>
              <p:cNvSpPr>
                <a:spLocks noChangeArrowheads="1"/>
              </p:cNvSpPr>
              <p:nvPr userDrawn="1"/>
            </p:nvSpPr>
            <p:spPr bwMode="ltGray">
              <a:xfrm rot="-1132286">
                <a:off x="1207" y="2843"/>
                <a:ext cx="86" cy="12"/>
              </a:xfrm>
              <a:prstGeom prst="rect">
                <a:avLst/>
              </a:prstGeom>
              <a:solidFill>
                <a:schemeClr val="bg2"/>
              </a:solidFill>
              <a:ln w="9525">
                <a:noFill/>
                <a:miter lim="800000"/>
                <a:headEnd/>
                <a:tailEnd/>
              </a:ln>
              <a:effectLst/>
            </p:spPr>
            <p:txBody>
              <a:bodyPr wrap="none" anchor="ctr"/>
              <a:lstStyle/>
              <a:p>
                <a:endParaRPr lang="ru-RU"/>
              </a:p>
            </p:txBody>
          </p:sp>
          <p:sp>
            <p:nvSpPr>
              <p:cNvPr id="98370" name="Rectangle 66"/>
              <p:cNvSpPr>
                <a:spLocks noChangeArrowheads="1"/>
              </p:cNvSpPr>
              <p:nvPr userDrawn="1"/>
            </p:nvSpPr>
            <p:spPr bwMode="ltGray">
              <a:xfrm rot="-969272">
                <a:off x="1213" y="2864"/>
                <a:ext cx="86" cy="12"/>
              </a:xfrm>
              <a:prstGeom prst="rect">
                <a:avLst/>
              </a:prstGeom>
              <a:solidFill>
                <a:schemeClr val="bg2"/>
              </a:solidFill>
              <a:ln w="9525">
                <a:noFill/>
                <a:miter lim="800000"/>
                <a:headEnd/>
                <a:tailEnd/>
              </a:ln>
              <a:effectLst/>
            </p:spPr>
            <p:txBody>
              <a:bodyPr wrap="none" anchor="ctr"/>
              <a:lstStyle/>
              <a:p>
                <a:endParaRPr lang="ru-RU"/>
              </a:p>
            </p:txBody>
          </p:sp>
          <p:sp>
            <p:nvSpPr>
              <p:cNvPr id="98371" name="Rectangle 67"/>
              <p:cNvSpPr>
                <a:spLocks noChangeArrowheads="1"/>
              </p:cNvSpPr>
              <p:nvPr userDrawn="1"/>
            </p:nvSpPr>
            <p:spPr bwMode="ltGray">
              <a:xfrm rot="-969272">
                <a:off x="1216" y="2888"/>
                <a:ext cx="86" cy="12"/>
              </a:xfrm>
              <a:prstGeom prst="rect">
                <a:avLst/>
              </a:prstGeom>
              <a:solidFill>
                <a:schemeClr val="bg2"/>
              </a:solidFill>
              <a:ln w="9525">
                <a:noFill/>
                <a:miter lim="800000"/>
                <a:headEnd/>
                <a:tailEnd/>
              </a:ln>
              <a:effectLst/>
            </p:spPr>
            <p:txBody>
              <a:bodyPr wrap="none" anchor="ctr"/>
              <a:lstStyle/>
              <a:p>
                <a:endParaRPr lang="ru-RU"/>
              </a:p>
            </p:txBody>
          </p:sp>
          <p:sp>
            <p:nvSpPr>
              <p:cNvPr id="98372" name="Rectangle 68"/>
              <p:cNvSpPr>
                <a:spLocks noChangeArrowheads="1"/>
              </p:cNvSpPr>
              <p:nvPr userDrawn="1"/>
            </p:nvSpPr>
            <p:spPr bwMode="ltGray">
              <a:xfrm rot="-806259">
                <a:off x="1219" y="2915"/>
                <a:ext cx="86" cy="12"/>
              </a:xfrm>
              <a:prstGeom prst="rect">
                <a:avLst/>
              </a:prstGeom>
              <a:solidFill>
                <a:schemeClr val="bg2"/>
              </a:solidFill>
              <a:ln w="9525">
                <a:noFill/>
                <a:miter lim="800000"/>
                <a:headEnd/>
                <a:tailEnd/>
              </a:ln>
              <a:effectLst/>
            </p:spPr>
            <p:txBody>
              <a:bodyPr wrap="none" anchor="ctr"/>
              <a:lstStyle/>
              <a:p>
                <a:endParaRPr lang="ru-RU"/>
              </a:p>
            </p:txBody>
          </p:sp>
          <p:sp>
            <p:nvSpPr>
              <p:cNvPr id="98373" name="Rectangle 69"/>
              <p:cNvSpPr>
                <a:spLocks noChangeArrowheads="1"/>
              </p:cNvSpPr>
              <p:nvPr userDrawn="1"/>
            </p:nvSpPr>
            <p:spPr bwMode="ltGray">
              <a:xfrm rot="-1543941">
                <a:off x="1165" y="2727"/>
                <a:ext cx="86" cy="12"/>
              </a:xfrm>
              <a:prstGeom prst="rect">
                <a:avLst/>
              </a:prstGeom>
              <a:solidFill>
                <a:schemeClr val="bg2"/>
              </a:solidFill>
              <a:ln w="9525">
                <a:noFill/>
                <a:miter lim="800000"/>
                <a:headEnd/>
                <a:tailEnd/>
              </a:ln>
              <a:effectLst/>
            </p:spPr>
            <p:txBody>
              <a:bodyPr wrap="none" anchor="ctr"/>
              <a:lstStyle/>
              <a:p>
                <a:endParaRPr lang="ru-RU"/>
              </a:p>
            </p:txBody>
          </p:sp>
          <p:sp>
            <p:nvSpPr>
              <p:cNvPr id="98374" name="Rectangle 70"/>
              <p:cNvSpPr>
                <a:spLocks noChangeArrowheads="1"/>
              </p:cNvSpPr>
              <p:nvPr userDrawn="1"/>
            </p:nvSpPr>
            <p:spPr bwMode="ltGray">
              <a:xfrm rot="-1341953">
                <a:off x="1176" y="2752"/>
                <a:ext cx="86" cy="12"/>
              </a:xfrm>
              <a:prstGeom prst="rect">
                <a:avLst/>
              </a:prstGeom>
              <a:solidFill>
                <a:schemeClr val="bg2"/>
              </a:solidFill>
              <a:ln w="9525">
                <a:noFill/>
                <a:miter lim="800000"/>
                <a:headEnd/>
                <a:tailEnd/>
              </a:ln>
              <a:effectLst/>
            </p:spPr>
            <p:txBody>
              <a:bodyPr wrap="none" anchor="ctr"/>
              <a:lstStyle/>
              <a:p>
                <a:endParaRPr lang="ru-RU"/>
              </a:p>
            </p:txBody>
          </p:sp>
          <p:sp>
            <p:nvSpPr>
              <p:cNvPr id="98375" name="Rectangle 71"/>
              <p:cNvSpPr>
                <a:spLocks noChangeArrowheads="1"/>
              </p:cNvSpPr>
              <p:nvPr userDrawn="1"/>
            </p:nvSpPr>
            <p:spPr bwMode="ltGray">
              <a:xfrm rot="-1341953">
                <a:off x="1184" y="2775"/>
                <a:ext cx="86" cy="12"/>
              </a:xfrm>
              <a:prstGeom prst="rect">
                <a:avLst/>
              </a:prstGeom>
              <a:solidFill>
                <a:schemeClr val="bg2"/>
              </a:solidFill>
              <a:ln w="9525">
                <a:noFill/>
                <a:miter lim="800000"/>
                <a:headEnd/>
                <a:tailEnd/>
              </a:ln>
              <a:effectLst/>
            </p:spPr>
            <p:txBody>
              <a:bodyPr wrap="none" anchor="ctr"/>
              <a:lstStyle/>
              <a:p>
                <a:endParaRPr lang="ru-RU"/>
              </a:p>
            </p:txBody>
          </p:sp>
          <p:sp>
            <p:nvSpPr>
              <p:cNvPr id="98376" name="Rectangle 72"/>
              <p:cNvSpPr>
                <a:spLocks noChangeArrowheads="1"/>
              </p:cNvSpPr>
              <p:nvPr userDrawn="1"/>
            </p:nvSpPr>
            <p:spPr bwMode="ltGray">
              <a:xfrm rot="-1341953">
                <a:off x="1194" y="2795"/>
                <a:ext cx="86" cy="12"/>
              </a:xfrm>
              <a:prstGeom prst="rect">
                <a:avLst/>
              </a:prstGeom>
              <a:solidFill>
                <a:schemeClr val="bg2"/>
              </a:solidFill>
              <a:ln w="9525">
                <a:noFill/>
                <a:miter lim="800000"/>
                <a:headEnd/>
                <a:tailEnd/>
              </a:ln>
              <a:effectLst/>
            </p:spPr>
            <p:txBody>
              <a:bodyPr wrap="none" anchor="ctr"/>
              <a:lstStyle/>
              <a:p>
                <a:endParaRPr lang="ru-RU"/>
              </a:p>
            </p:txBody>
          </p:sp>
          <p:sp>
            <p:nvSpPr>
              <p:cNvPr id="98377" name="Rectangle 73"/>
              <p:cNvSpPr>
                <a:spLocks noChangeArrowheads="1"/>
              </p:cNvSpPr>
              <p:nvPr userDrawn="1"/>
            </p:nvSpPr>
            <p:spPr bwMode="ltGray">
              <a:xfrm rot="-1928746">
                <a:off x="1101" y="2628"/>
                <a:ext cx="86" cy="12"/>
              </a:xfrm>
              <a:prstGeom prst="rect">
                <a:avLst/>
              </a:prstGeom>
              <a:solidFill>
                <a:schemeClr val="bg2"/>
              </a:solidFill>
              <a:ln w="9525">
                <a:noFill/>
                <a:miter lim="800000"/>
                <a:headEnd/>
                <a:tailEnd/>
              </a:ln>
              <a:effectLst/>
            </p:spPr>
            <p:txBody>
              <a:bodyPr wrap="none" anchor="ctr"/>
              <a:lstStyle/>
              <a:p>
                <a:endParaRPr lang="ru-RU"/>
              </a:p>
            </p:txBody>
          </p:sp>
          <p:sp>
            <p:nvSpPr>
              <p:cNvPr id="98378" name="Rectangle 74"/>
              <p:cNvSpPr>
                <a:spLocks noChangeArrowheads="1"/>
              </p:cNvSpPr>
              <p:nvPr userDrawn="1"/>
            </p:nvSpPr>
            <p:spPr bwMode="ltGray">
              <a:xfrm rot="-1844175">
                <a:off x="1114" y="2645"/>
                <a:ext cx="86" cy="12"/>
              </a:xfrm>
              <a:prstGeom prst="rect">
                <a:avLst/>
              </a:prstGeom>
              <a:solidFill>
                <a:schemeClr val="bg2"/>
              </a:solidFill>
              <a:ln w="9525">
                <a:noFill/>
                <a:miter lim="800000"/>
                <a:headEnd/>
                <a:tailEnd/>
              </a:ln>
              <a:effectLst/>
            </p:spPr>
            <p:txBody>
              <a:bodyPr wrap="none" anchor="ctr"/>
              <a:lstStyle/>
              <a:p>
                <a:endParaRPr lang="ru-RU"/>
              </a:p>
            </p:txBody>
          </p:sp>
          <p:sp>
            <p:nvSpPr>
              <p:cNvPr id="98379" name="Rectangle 75"/>
              <p:cNvSpPr>
                <a:spLocks noChangeArrowheads="1"/>
              </p:cNvSpPr>
              <p:nvPr userDrawn="1"/>
            </p:nvSpPr>
            <p:spPr bwMode="ltGray">
              <a:xfrm rot="-1752383">
                <a:off x="1129" y="2667"/>
                <a:ext cx="86" cy="12"/>
              </a:xfrm>
              <a:prstGeom prst="rect">
                <a:avLst/>
              </a:prstGeom>
              <a:solidFill>
                <a:schemeClr val="bg2"/>
              </a:solidFill>
              <a:ln w="9525">
                <a:noFill/>
                <a:miter lim="800000"/>
                <a:headEnd/>
                <a:tailEnd/>
              </a:ln>
              <a:effectLst/>
            </p:spPr>
            <p:txBody>
              <a:bodyPr wrap="none" anchor="ctr"/>
              <a:lstStyle/>
              <a:p>
                <a:endParaRPr lang="ru-RU"/>
              </a:p>
            </p:txBody>
          </p:sp>
          <p:sp>
            <p:nvSpPr>
              <p:cNvPr id="98380" name="Rectangle 76"/>
              <p:cNvSpPr>
                <a:spLocks noChangeArrowheads="1"/>
              </p:cNvSpPr>
              <p:nvPr userDrawn="1"/>
            </p:nvSpPr>
            <p:spPr bwMode="ltGray">
              <a:xfrm rot="-1752383">
                <a:off x="1142" y="2684"/>
                <a:ext cx="86" cy="12"/>
              </a:xfrm>
              <a:prstGeom prst="rect">
                <a:avLst/>
              </a:prstGeom>
              <a:solidFill>
                <a:schemeClr val="bg2"/>
              </a:solidFill>
              <a:ln w="9525">
                <a:noFill/>
                <a:miter lim="800000"/>
                <a:headEnd/>
                <a:tailEnd/>
              </a:ln>
              <a:effectLst/>
            </p:spPr>
            <p:txBody>
              <a:bodyPr wrap="none" anchor="ctr"/>
              <a:lstStyle/>
              <a:p>
                <a:endParaRPr lang="ru-RU"/>
              </a:p>
            </p:txBody>
          </p:sp>
          <p:sp>
            <p:nvSpPr>
              <p:cNvPr id="98381" name="Rectangle 77"/>
              <p:cNvSpPr>
                <a:spLocks noChangeArrowheads="1"/>
              </p:cNvSpPr>
              <p:nvPr userDrawn="1"/>
            </p:nvSpPr>
            <p:spPr bwMode="ltGray">
              <a:xfrm rot="-2466736">
                <a:off x="1014" y="2538"/>
                <a:ext cx="86" cy="12"/>
              </a:xfrm>
              <a:prstGeom prst="rect">
                <a:avLst/>
              </a:prstGeom>
              <a:solidFill>
                <a:schemeClr val="bg2"/>
              </a:solidFill>
              <a:ln w="9525">
                <a:noFill/>
                <a:miter lim="800000"/>
                <a:headEnd/>
                <a:tailEnd/>
              </a:ln>
              <a:effectLst/>
            </p:spPr>
            <p:txBody>
              <a:bodyPr wrap="none" anchor="ctr"/>
              <a:lstStyle/>
              <a:p>
                <a:endParaRPr lang="ru-RU"/>
              </a:p>
            </p:txBody>
          </p:sp>
          <p:sp>
            <p:nvSpPr>
              <p:cNvPr id="98382" name="Rectangle 78"/>
              <p:cNvSpPr>
                <a:spLocks noChangeArrowheads="1"/>
              </p:cNvSpPr>
              <p:nvPr userDrawn="1"/>
            </p:nvSpPr>
            <p:spPr bwMode="ltGray">
              <a:xfrm rot="-2466736">
                <a:off x="1035" y="2557"/>
                <a:ext cx="86" cy="12"/>
              </a:xfrm>
              <a:prstGeom prst="rect">
                <a:avLst/>
              </a:prstGeom>
              <a:solidFill>
                <a:schemeClr val="bg2"/>
              </a:solidFill>
              <a:ln w="9525">
                <a:noFill/>
                <a:miter lim="800000"/>
                <a:headEnd/>
                <a:tailEnd/>
              </a:ln>
              <a:effectLst/>
            </p:spPr>
            <p:txBody>
              <a:bodyPr wrap="none" anchor="ctr"/>
              <a:lstStyle/>
              <a:p>
                <a:endParaRPr lang="ru-RU"/>
              </a:p>
            </p:txBody>
          </p:sp>
          <p:sp>
            <p:nvSpPr>
              <p:cNvPr id="98383" name="Rectangle 79"/>
              <p:cNvSpPr>
                <a:spLocks noChangeArrowheads="1"/>
              </p:cNvSpPr>
              <p:nvPr userDrawn="1"/>
            </p:nvSpPr>
            <p:spPr bwMode="ltGray">
              <a:xfrm rot="-2466736">
                <a:off x="1050" y="2574"/>
                <a:ext cx="86" cy="12"/>
              </a:xfrm>
              <a:prstGeom prst="rect">
                <a:avLst/>
              </a:prstGeom>
              <a:solidFill>
                <a:schemeClr val="bg2"/>
              </a:solidFill>
              <a:ln w="9525">
                <a:noFill/>
                <a:miter lim="800000"/>
                <a:headEnd/>
                <a:tailEnd/>
              </a:ln>
              <a:effectLst/>
            </p:spPr>
            <p:txBody>
              <a:bodyPr wrap="none" anchor="ctr"/>
              <a:lstStyle/>
              <a:p>
                <a:endParaRPr lang="ru-RU"/>
              </a:p>
            </p:txBody>
          </p:sp>
          <p:sp>
            <p:nvSpPr>
              <p:cNvPr id="98384" name="Rectangle 80"/>
              <p:cNvSpPr>
                <a:spLocks noChangeArrowheads="1"/>
              </p:cNvSpPr>
              <p:nvPr userDrawn="1"/>
            </p:nvSpPr>
            <p:spPr bwMode="ltGray">
              <a:xfrm rot="-2342866">
                <a:off x="1068" y="2590"/>
                <a:ext cx="86" cy="12"/>
              </a:xfrm>
              <a:prstGeom prst="rect">
                <a:avLst/>
              </a:prstGeom>
              <a:solidFill>
                <a:schemeClr val="bg2"/>
              </a:solidFill>
              <a:ln w="9525">
                <a:noFill/>
                <a:miter lim="800000"/>
                <a:headEnd/>
                <a:tailEnd/>
              </a:ln>
              <a:effectLst/>
            </p:spPr>
            <p:txBody>
              <a:bodyPr wrap="none" anchor="ctr"/>
              <a:lstStyle/>
              <a:p>
                <a:endParaRPr lang="ru-RU"/>
              </a:p>
            </p:txBody>
          </p:sp>
          <p:sp>
            <p:nvSpPr>
              <p:cNvPr id="98385" name="Freeform 81"/>
              <p:cNvSpPr>
                <a:spLocks/>
              </p:cNvSpPr>
              <p:nvPr userDrawn="1"/>
            </p:nvSpPr>
            <p:spPr bwMode="ltGray">
              <a:xfrm>
                <a:off x="486" y="2563"/>
                <a:ext cx="180" cy="151"/>
              </a:xfrm>
              <a:custGeom>
                <a:avLst/>
                <a:gdLst/>
                <a:ahLst/>
                <a:cxnLst>
                  <a:cxn ang="0">
                    <a:pos x="0" y="144"/>
                  </a:cxn>
                  <a:cxn ang="0">
                    <a:pos x="28" y="147"/>
                  </a:cxn>
                  <a:cxn ang="0">
                    <a:pos x="64" y="46"/>
                  </a:cxn>
                  <a:cxn ang="0">
                    <a:pos x="94" y="151"/>
                  </a:cxn>
                  <a:cxn ang="0">
                    <a:pos x="129" y="151"/>
                  </a:cxn>
                  <a:cxn ang="0">
                    <a:pos x="180" y="9"/>
                  </a:cxn>
                  <a:cxn ang="0">
                    <a:pos x="148" y="10"/>
                  </a:cxn>
                  <a:cxn ang="0">
                    <a:pos x="112" y="112"/>
                  </a:cxn>
                  <a:cxn ang="0">
                    <a:pos x="79" y="0"/>
                  </a:cxn>
                  <a:cxn ang="0">
                    <a:pos x="48" y="0"/>
                  </a:cxn>
                  <a:cxn ang="0">
                    <a:pos x="0" y="144"/>
                  </a:cxn>
                </a:cxnLst>
                <a:rect l="0" t="0" r="r" b="b"/>
                <a:pathLst>
                  <a:path w="180" h="151">
                    <a:moveTo>
                      <a:pt x="0" y="144"/>
                    </a:moveTo>
                    <a:lnTo>
                      <a:pt x="28" y="147"/>
                    </a:lnTo>
                    <a:lnTo>
                      <a:pt x="64" y="46"/>
                    </a:lnTo>
                    <a:lnTo>
                      <a:pt x="94" y="151"/>
                    </a:lnTo>
                    <a:lnTo>
                      <a:pt x="129" y="151"/>
                    </a:lnTo>
                    <a:lnTo>
                      <a:pt x="180" y="9"/>
                    </a:lnTo>
                    <a:lnTo>
                      <a:pt x="148" y="10"/>
                    </a:lnTo>
                    <a:lnTo>
                      <a:pt x="112" y="112"/>
                    </a:lnTo>
                    <a:lnTo>
                      <a:pt x="79" y="0"/>
                    </a:lnTo>
                    <a:lnTo>
                      <a:pt x="48" y="0"/>
                    </a:lnTo>
                    <a:lnTo>
                      <a:pt x="0" y="144"/>
                    </a:lnTo>
                    <a:close/>
                  </a:path>
                </a:pathLst>
              </a:custGeom>
              <a:solidFill>
                <a:schemeClr val="bg2"/>
              </a:solidFill>
              <a:ln w="9525">
                <a:noFill/>
                <a:round/>
                <a:headEnd/>
                <a:tailEnd/>
              </a:ln>
              <a:effectLst/>
            </p:spPr>
            <p:txBody>
              <a:bodyPr/>
              <a:lstStyle/>
              <a:p>
                <a:endParaRPr lang="ru-RU"/>
              </a:p>
            </p:txBody>
          </p:sp>
          <p:sp>
            <p:nvSpPr>
              <p:cNvPr id="98386" name="Rectangle 82"/>
              <p:cNvSpPr>
                <a:spLocks noChangeArrowheads="1"/>
              </p:cNvSpPr>
              <p:nvPr userDrawn="1"/>
            </p:nvSpPr>
            <p:spPr bwMode="ltGray">
              <a:xfrm rot="6575641">
                <a:off x="-217" y="3138"/>
                <a:ext cx="1226" cy="12"/>
              </a:xfrm>
              <a:prstGeom prst="rect">
                <a:avLst/>
              </a:prstGeom>
              <a:solidFill>
                <a:schemeClr val="bg2"/>
              </a:solidFill>
              <a:ln w="9525">
                <a:noFill/>
                <a:miter lim="800000"/>
                <a:headEnd/>
                <a:tailEnd/>
              </a:ln>
              <a:effectLst/>
            </p:spPr>
            <p:txBody>
              <a:bodyPr wrap="none" anchor="ctr"/>
              <a:lstStyle/>
              <a:p>
                <a:endParaRPr lang="ru-RU"/>
              </a:p>
            </p:txBody>
          </p:sp>
          <p:sp>
            <p:nvSpPr>
              <p:cNvPr id="98387" name="Rectangle 83"/>
              <p:cNvSpPr>
                <a:spLocks noChangeArrowheads="1"/>
              </p:cNvSpPr>
              <p:nvPr userDrawn="1"/>
            </p:nvSpPr>
            <p:spPr bwMode="ltGray">
              <a:xfrm rot="238799">
                <a:off x="4" y="3146"/>
                <a:ext cx="1031" cy="12"/>
              </a:xfrm>
              <a:prstGeom prst="rect">
                <a:avLst/>
              </a:prstGeom>
              <a:solidFill>
                <a:schemeClr val="bg2"/>
              </a:solidFill>
              <a:ln w="9525">
                <a:noFill/>
                <a:miter lim="800000"/>
                <a:headEnd/>
                <a:tailEnd/>
              </a:ln>
              <a:effectLst/>
            </p:spPr>
            <p:txBody>
              <a:bodyPr wrap="none" anchor="ctr"/>
              <a:lstStyle/>
              <a:p>
                <a:endParaRPr lang="ru-RU"/>
              </a:p>
            </p:txBody>
          </p:sp>
          <p:sp>
            <p:nvSpPr>
              <p:cNvPr id="98388" name="Rectangle 84"/>
              <p:cNvSpPr>
                <a:spLocks noChangeArrowheads="1"/>
              </p:cNvSpPr>
              <p:nvPr userDrawn="1"/>
            </p:nvSpPr>
            <p:spPr bwMode="ltGray">
              <a:xfrm rot="-2957028">
                <a:off x="907" y="2473"/>
                <a:ext cx="81" cy="12"/>
              </a:xfrm>
              <a:prstGeom prst="rect">
                <a:avLst/>
              </a:prstGeom>
              <a:solidFill>
                <a:schemeClr val="bg2"/>
              </a:solidFill>
              <a:ln w="9525">
                <a:noFill/>
                <a:miter lim="800000"/>
                <a:headEnd/>
                <a:tailEnd/>
              </a:ln>
              <a:effectLst/>
            </p:spPr>
            <p:txBody>
              <a:bodyPr wrap="none" anchor="ctr"/>
              <a:lstStyle/>
              <a:p>
                <a:endParaRPr lang="ru-RU"/>
              </a:p>
            </p:txBody>
          </p:sp>
          <p:sp>
            <p:nvSpPr>
              <p:cNvPr id="98389" name="Rectangle 85"/>
              <p:cNvSpPr>
                <a:spLocks noChangeArrowheads="1"/>
              </p:cNvSpPr>
              <p:nvPr userDrawn="1"/>
            </p:nvSpPr>
            <p:spPr bwMode="ltGray">
              <a:xfrm rot="-2957028">
                <a:off x="930" y="2486"/>
                <a:ext cx="81" cy="12"/>
              </a:xfrm>
              <a:prstGeom prst="rect">
                <a:avLst/>
              </a:prstGeom>
              <a:solidFill>
                <a:schemeClr val="bg2"/>
              </a:solidFill>
              <a:ln w="9525">
                <a:noFill/>
                <a:miter lim="800000"/>
                <a:headEnd/>
                <a:tailEnd/>
              </a:ln>
              <a:effectLst/>
            </p:spPr>
            <p:txBody>
              <a:bodyPr wrap="none" anchor="ctr"/>
              <a:lstStyle/>
              <a:p>
                <a:endParaRPr lang="ru-RU"/>
              </a:p>
            </p:txBody>
          </p:sp>
          <p:sp>
            <p:nvSpPr>
              <p:cNvPr id="98390" name="Rectangle 86"/>
              <p:cNvSpPr>
                <a:spLocks noChangeArrowheads="1"/>
              </p:cNvSpPr>
              <p:nvPr userDrawn="1"/>
            </p:nvSpPr>
            <p:spPr bwMode="ltGray">
              <a:xfrm rot="-2957028">
                <a:off x="954" y="2497"/>
                <a:ext cx="86" cy="12"/>
              </a:xfrm>
              <a:prstGeom prst="rect">
                <a:avLst/>
              </a:prstGeom>
              <a:solidFill>
                <a:schemeClr val="bg2"/>
              </a:solidFill>
              <a:ln w="9525">
                <a:noFill/>
                <a:miter lim="800000"/>
                <a:headEnd/>
                <a:tailEnd/>
              </a:ln>
              <a:effectLst/>
            </p:spPr>
            <p:txBody>
              <a:bodyPr wrap="none" anchor="ctr"/>
              <a:lstStyle/>
              <a:p>
                <a:endParaRPr lang="ru-RU"/>
              </a:p>
            </p:txBody>
          </p:sp>
          <p:sp>
            <p:nvSpPr>
              <p:cNvPr id="98391" name="Rectangle 87"/>
              <p:cNvSpPr>
                <a:spLocks noChangeArrowheads="1"/>
              </p:cNvSpPr>
              <p:nvPr userDrawn="1"/>
            </p:nvSpPr>
            <p:spPr bwMode="ltGray">
              <a:xfrm rot="-2661033">
                <a:off x="974" y="2509"/>
                <a:ext cx="86" cy="12"/>
              </a:xfrm>
              <a:prstGeom prst="rect">
                <a:avLst/>
              </a:prstGeom>
              <a:solidFill>
                <a:schemeClr val="bg2"/>
              </a:solidFill>
              <a:ln w="9525">
                <a:noFill/>
                <a:miter lim="800000"/>
                <a:headEnd/>
                <a:tailEnd/>
              </a:ln>
              <a:effectLst/>
            </p:spPr>
            <p:txBody>
              <a:bodyPr wrap="none" anchor="ctr"/>
              <a:lstStyle/>
              <a:p>
                <a:endParaRPr lang="ru-RU"/>
              </a:p>
            </p:txBody>
          </p:sp>
          <p:sp>
            <p:nvSpPr>
              <p:cNvPr id="98392" name="Rectangle 88"/>
              <p:cNvSpPr>
                <a:spLocks noChangeArrowheads="1"/>
              </p:cNvSpPr>
              <p:nvPr userDrawn="1"/>
            </p:nvSpPr>
            <p:spPr bwMode="ltGray">
              <a:xfrm rot="-3638503">
                <a:off x="788" y="2426"/>
                <a:ext cx="75" cy="12"/>
              </a:xfrm>
              <a:prstGeom prst="rect">
                <a:avLst/>
              </a:prstGeom>
              <a:solidFill>
                <a:schemeClr val="bg2"/>
              </a:solidFill>
              <a:ln w="9525">
                <a:noFill/>
                <a:miter lim="800000"/>
                <a:headEnd/>
                <a:tailEnd/>
              </a:ln>
              <a:effectLst/>
            </p:spPr>
            <p:txBody>
              <a:bodyPr wrap="none" anchor="ctr"/>
              <a:lstStyle/>
              <a:p>
                <a:endParaRPr lang="ru-RU"/>
              </a:p>
            </p:txBody>
          </p:sp>
          <p:sp>
            <p:nvSpPr>
              <p:cNvPr id="98393" name="Rectangle 89"/>
              <p:cNvSpPr>
                <a:spLocks noChangeArrowheads="1"/>
              </p:cNvSpPr>
              <p:nvPr userDrawn="1"/>
            </p:nvSpPr>
            <p:spPr bwMode="ltGray">
              <a:xfrm rot="-3638503">
                <a:off x="815" y="2434"/>
                <a:ext cx="75" cy="12"/>
              </a:xfrm>
              <a:prstGeom prst="rect">
                <a:avLst/>
              </a:prstGeom>
              <a:solidFill>
                <a:schemeClr val="bg2"/>
              </a:solidFill>
              <a:ln w="9525">
                <a:noFill/>
                <a:miter lim="800000"/>
                <a:headEnd/>
                <a:tailEnd/>
              </a:ln>
              <a:effectLst/>
            </p:spPr>
            <p:txBody>
              <a:bodyPr wrap="none" anchor="ctr"/>
              <a:lstStyle/>
              <a:p>
                <a:endParaRPr lang="ru-RU"/>
              </a:p>
            </p:txBody>
          </p:sp>
          <p:sp>
            <p:nvSpPr>
              <p:cNvPr id="98394" name="Rectangle 90"/>
              <p:cNvSpPr>
                <a:spLocks noChangeArrowheads="1"/>
              </p:cNvSpPr>
              <p:nvPr userDrawn="1"/>
            </p:nvSpPr>
            <p:spPr bwMode="ltGray">
              <a:xfrm rot="-3514633">
                <a:off x="837" y="2441"/>
                <a:ext cx="81" cy="12"/>
              </a:xfrm>
              <a:prstGeom prst="rect">
                <a:avLst/>
              </a:prstGeom>
              <a:solidFill>
                <a:schemeClr val="bg2"/>
              </a:solidFill>
              <a:ln w="9525">
                <a:noFill/>
                <a:miter lim="800000"/>
                <a:headEnd/>
                <a:tailEnd/>
              </a:ln>
              <a:effectLst/>
            </p:spPr>
            <p:txBody>
              <a:bodyPr wrap="none" anchor="ctr"/>
              <a:lstStyle/>
              <a:p>
                <a:endParaRPr lang="ru-RU"/>
              </a:p>
            </p:txBody>
          </p:sp>
          <p:sp>
            <p:nvSpPr>
              <p:cNvPr id="98395" name="Rectangle 91"/>
              <p:cNvSpPr>
                <a:spLocks noChangeArrowheads="1"/>
              </p:cNvSpPr>
              <p:nvPr userDrawn="1"/>
            </p:nvSpPr>
            <p:spPr bwMode="ltGray">
              <a:xfrm rot="-3220799">
                <a:off x="862" y="2453"/>
                <a:ext cx="81" cy="12"/>
              </a:xfrm>
              <a:prstGeom prst="rect">
                <a:avLst/>
              </a:prstGeom>
              <a:solidFill>
                <a:schemeClr val="bg2"/>
              </a:solidFill>
              <a:ln w="9525">
                <a:noFill/>
                <a:miter lim="800000"/>
                <a:headEnd/>
                <a:tailEnd/>
              </a:ln>
              <a:effectLst/>
            </p:spPr>
            <p:txBody>
              <a:bodyPr wrap="none" anchor="ctr"/>
              <a:lstStyle/>
              <a:p>
                <a:endParaRPr lang="ru-RU"/>
              </a:p>
            </p:txBody>
          </p:sp>
          <p:sp>
            <p:nvSpPr>
              <p:cNvPr id="98396" name="Rectangle 92"/>
              <p:cNvSpPr>
                <a:spLocks noChangeArrowheads="1"/>
              </p:cNvSpPr>
              <p:nvPr userDrawn="1"/>
            </p:nvSpPr>
            <p:spPr bwMode="ltGray">
              <a:xfrm rot="-4338250">
                <a:off x="649" y="2396"/>
                <a:ext cx="75" cy="12"/>
              </a:xfrm>
              <a:prstGeom prst="rect">
                <a:avLst/>
              </a:prstGeom>
              <a:solidFill>
                <a:schemeClr val="bg2"/>
              </a:solidFill>
              <a:ln w="9525">
                <a:noFill/>
                <a:miter lim="800000"/>
                <a:headEnd/>
                <a:tailEnd/>
              </a:ln>
              <a:effectLst/>
            </p:spPr>
            <p:txBody>
              <a:bodyPr wrap="none" anchor="ctr"/>
              <a:lstStyle/>
              <a:p>
                <a:endParaRPr lang="ru-RU"/>
              </a:p>
            </p:txBody>
          </p:sp>
          <p:sp>
            <p:nvSpPr>
              <p:cNvPr id="98397" name="Rectangle 93"/>
              <p:cNvSpPr>
                <a:spLocks noChangeArrowheads="1"/>
              </p:cNvSpPr>
              <p:nvPr userDrawn="1"/>
            </p:nvSpPr>
            <p:spPr bwMode="ltGray">
              <a:xfrm rot="-4250359">
                <a:off x="677" y="2402"/>
                <a:ext cx="75" cy="12"/>
              </a:xfrm>
              <a:prstGeom prst="rect">
                <a:avLst/>
              </a:prstGeom>
              <a:solidFill>
                <a:schemeClr val="bg2"/>
              </a:solidFill>
              <a:ln w="9525">
                <a:noFill/>
                <a:miter lim="800000"/>
                <a:headEnd/>
                <a:tailEnd/>
              </a:ln>
              <a:effectLst/>
            </p:spPr>
            <p:txBody>
              <a:bodyPr wrap="none" anchor="ctr"/>
              <a:lstStyle/>
              <a:p>
                <a:endParaRPr lang="ru-RU"/>
              </a:p>
            </p:txBody>
          </p:sp>
          <p:sp>
            <p:nvSpPr>
              <p:cNvPr id="98398" name="Rectangle 94"/>
              <p:cNvSpPr>
                <a:spLocks noChangeArrowheads="1"/>
              </p:cNvSpPr>
              <p:nvPr userDrawn="1"/>
            </p:nvSpPr>
            <p:spPr bwMode="ltGray">
              <a:xfrm rot="-4250359">
                <a:off x="707" y="2407"/>
                <a:ext cx="75" cy="12"/>
              </a:xfrm>
              <a:prstGeom prst="rect">
                <a:avLst/>
              </a:prstGeom>
              <a:solidFill>
                <a:schemeClr val="bg2"/>
              </a:solidFill>
              <a:ln w="9525">
                <a:noFill/>
                <a:miter lim="800000"/>
                <a:headEnd/>
                <a:tailEnd/>
              </a:ln>
              <a:effectLst/>
            </p:spPr>
            <p:txBody>
              <a:bodyPr wrap="none" anchor="ctr"/>
              <a:lstStyle/>
              <a:p>
                <a:endParaRPr lang="ru-RU"/>
              </a:p>
            </p:txBody>
          </p:sp>
          <p:sp>
            <p:nvSpPr>
              <p:cNvPr id="98399" name="Rectangle 95"/>
              <p:cNvSpPr>
                <a:spLocks noChangeArrowheads="1"/>
              </p:cNvSpPr>
              <p:nvPr userDrawn="1"/>
            </p:nvSpPr>
            <p:spPr bwMode="ltGray">
              <a:xfrm rot="-3989246">
                <a:off x="737" y="2411"/>
                <a:ext cx="75" cy="12"/>
              </a:xfrm>
              <a:prstGeom prst="rect">
                <a:avLst/>
              </a:prstGeom>
              <a:solidFill>
                <a:schemeClr val="bg2"/>
              </a:solidFill>
              <a:ln w="9525">
                <a:noFill/>
                <a:miter lim="800000"/>
                <a:headEnd/>
                <a:tailEnd/>
              </a:ln>
              <a:effectLst/>
            </p:spPr>
            <p:txBody>
              <a:bodyPr wrap="none" anchor="ctr"/>
              <a:lstStyle/>
              <a:p>
                <a:endParaRPr lang="ru-RU"/>
              </a:p>
            </p:txBody>
          </p:sp>
          <p:sp>
            <p:nvSpPr>
              <p:cNvPr id="98400" name="Rectangle 96"/>
              <p:cNvSpPr>
                <a:spLocks noChangeArrowheads="1"/>
              </p:cNvSpPr>
              <p:nvPr userDrawn="1"/>
            </p:nvSpPr>
            <p:spPr bwMode="ltGray">
              <a:xfrm rot="-4862215">
                <a:off x="503" y="2395"/>
                <a:ext cx="69" cy="12"/>
              </a:xfrm>
              <a:prstGeom prst="rect">
                <a:avLst/>
              </a:prstGeom>
              <a:solidFill>
                <a:schemeClr val="bg2"/>
              </a:solidFill>
              <a:ln w="9525">
                <a:noFill/>
                <a:miter lim="800000"/>
                <a:headEnd/>
                <a:tailEnd/>
              </a:ln>
              <a:effectLst/>
            </p:spPr>
            <p:txBody>
              <a:bodyPr wrap="none" anchor="ctr"/>
              <a:lstStyle/>
              <a:p>
                <a:endParaRPr lang="ru-RU"/>
              </a:p>
            </p:txBody>
          </p:sp>
          <p:sp>
            <p:nvSpPr>
              <p:cNvPr id="98401" name="Rectangle 97"/>
              <p:cNvSpPr>
                <a:spLocks noChangeArrowheads="1"/>
              </p:cNvSpPr>
              <p:nvPr userDrawn="1"/>
            </p:nvSpPr>
            <p:spPr bwMode="ltGray">
              <a:xfrm rot="-4673370">
                <a:off x="533" y="2393"/>
                <a:ext cx="75" cy="12"/>
              </a:xfrm>
              <a:prstGeom prst="rect">
                <a:avLst/>
              </a:prstGeom>
              <a:solidFill>
                <a:schemeClr val="bg2"/>
              </a:solidFill>
              <a:ln w="9525">
                <a:noFill/>
                <a:miter lim="800000"/>
                <a:headEnd/>
                <a:tailEnd/>
              </a:ln>
              <a:effectLst/>
            </p:spPr>
            <p:txBody>
              <a:bodyPr wrap="none" anchor="ctr"/>
              <a:lstStyle/>
              <a:p>
                <a:endParaRPr lang="ru-RU"/>
              </a:p>
            </p:txBody>
          </p:sp>
          <p:sp>
            <p:nvSpPr>
              <p:cNvPr id="98402" name="Rectangle 98"/>
              <p:cNvSpPr>
                <a:spLocks noChangeArrowheads="1"/>
              </p:cNvSpPr>
              <p:nvPr userDrawn="1"/>
            </p:nvSpPr>
            <p:spPr bwMode="ltGray">
              <a:xfrm rot="-4646721">
                <a:off x="563" y="2390"/>
                <a:ext cx="75" cy="12"/>
              </a:xfrm>
              <a:prstGeom prst="rect">
                <a:avLst/>
              </a:prstGeom>
              <a:solidFill>
                <a:schemeClr val="bg2"/>
              </a:solidFill>
              <a:ln w="9525">
                <a:noFill/>
                <a:miter lim="800000"/>
                <a:headEnd/>
                <a:tailEnd/>
              </a:ln>
              <a:effectLst/>
            </p:spPr>
            <p:txBody>
              <a:bodyPr wrap="none" anchor="ctr"/>
              <a:lstStyle/>
              <a:p>
                <a:endParaRPr lang="ru-RU"/>
              </a:p>
            </p:txBody>
          </p:sp>
          <p:sp>
            <p:nvSpPr>
              <p:cNvPr id="98403" name="Rectangle 99"/>
              <p:cNvSpPr>
                <a:spLocks noChangeArrowheads="1"/>
              </p:cNvSpPr>
              <p:nvPr userDrawn="1"/>
            </p:nvSpPr>
            <p:spPr bwMode="ltGray">
              <a:xfrm rot="-4580623">
                <a:off x="594" y="2391"/>
                <a:ext cx="75" cy="12"/>
              </a:xfrm>
              <a:prstGeom prst="rect">
                <a:avLst/>
              </a:prstGeom>
              <a:solidFill>
                <a:schemeClr val="bg2"/>
              </a:solidFill>
              <a:ln w="9525">
                <a:noFill/>
                <a:miter lim="800000"/>
                <a:headEnd/>
                <a:tailEnd/>
              </a:ln>
              <a:effectLst/>
            </p:spPr>
            <p:txBody>
              <a:bodyPr wrap="none" anchor="ctr"/>
              <a:lstStyle/>
              <a:p>
                <a:endParaRPr lang="ru-RU"/>
              </a:p>
            </p:txBody>
          </p:sp>
          <p:sp>
            <p:nvSpPr>
              <p:cNvPr id="98404" name="Rectangle 100"/>
              <p:cNvSpPr>
                <a:spLocks noChangeArrowheads="1"/>
              </p:cNvSpPr>
              <p:nvPr userDrawn="1"/>
            </p:nvSpPr>
            <p:spPr bwMode="ltGray">
              <a:xfrm rot="-5195129">
                <a:off x="355" y="2414"/>
                <a:ext cx="69" cy="12"/>
              </a:xfrm>
              <a:prstGeom prst="rect">
                <a:avLst/>
              </a:prstGeom>
              <a:solidFill>
                <a:schemeClr val="bg2"/>
              </a:solidFill>
              <a:ln w="9525">
                <a:noFill/>
                <a:miter lim="800000"/>
                <a:headEnd/>
                <a:tailEnd/>
              </a:ln>
              <a:effectLst/>
            </p:spPr>
            <p:txBody>
              <a:bodyPr wrap="none" anchor="ctr"/>
              <a:lstStyle/>
              <a:p>
                <a:endParaRPr lang="ru-RU"/>
              </a:p>
            </p:txBody>
          </p:sp>
          <p:sp>
            <p:nvSpPr>
              <p:cNvPr id="98405" name="Rectangle 101"/>
              <p:cNvSpPr>
                <a:spLocks noChangeArrowheads="1"/>
              </p:cNvSpPr>
              <p:nvPr userDrawn="1"/>
            </p:nvSpPr>
            <p:spPr bwMode="ltGray">
              <a:xfrm rot="-5360484">
                <a:off x="385" y="2409"/>
                <a:ext cx="69" cy="12"/>
              </a:xfrm>
              <a:prstGeom prst="rect">
                <a:avLst/>
              </a:prstGeom>
              <a:solidFill>
                <a:schemeClr val="bg2"/>
              </a:solidFill>
              <a:ln w="9525">
                <a:noFill/>
                <a:miter lim="800000"/>
                <a:headEnd/>
                <a:tailEnd/>
              </a:ln>
              <a:effectLst/>
            </p:spPr>
            <p:txBody>
              <a:bodyPr wrap="none" anchor="ctr"/>
              <a:lstStyle/>
              <a:p>
                <a:endParaRPr lang="ru-RU"/>
              </a:p>
            </p:txBody>
          </p:sp>
          <p:sp>
            <p:nvSpPr>
              <p:cNvPr id="98406" name="Rectangle 102"/>
              <p:cNvSpPr>
                <a:spLocks noChangeArrowheads="1"/>
              </p:cNvSpPr>
              <p:nvPr userDrawn="1"/>
            </p:nvSpPr>
            <p:spPr bwMode="ltGray">
              <a:xfrm rot="-5288939">
                <a:off x="418" y="2405"/>
                <a:ext cx="69" cy="12"/>
              </a:xfrm>
              <a:prstGeom prst="rect">
                <a:avLst/>
              </a:prstGeom>
              <a:solidFill>
                <a:schemeClr val="bg2"/>
              </a:solidFill>
              <a:ln w="9525">
                <a:noFill/>
                <a:miter lim="800000"/>
                <a:headEnd/>
                <a:tailEnd/>
              </a:ln>
              <a:effectLst/>
            </p:spPr>
            <p:txBody>
              <a:bodyPr wrap="none" anchor="ctr"/>
              <a:lstStyle/>
              <a:p>
                <a:endParaRPr lang="ru-RU"/>
              </a:p>
            </p:txBody>
          </p:sp>
          <p:sp>
            <p:nvSpPr>
              <p:cNvPr id="98407" name="Rectangle 103"/>
              <p:cNvSpPr>
                <a:spLocks noChangeArrowheads="1"/>
              </p:cNvSpPr>
              <p:nvPr userDrawn="1"/>
            </p:nvSpPr>
            <p:spPr bwMode="ltGray">
              <a:xfrm rot="-5164854">
                <a:off x="449" y="2400"/>
                <a:ext cx="69" cy="12"/>
              </a:xfrm>
              <a:prstGeom prst="rect">
                <a:avLst/>
              </a:prstGeom>
              <a:solidFill>
                <a:schemeClr val="bg2"/>
              </a:solidFill>
              <a:ln w="9525">
                <a:noFill/>
                <a:miter lim="800000"/>
                <a:headEnd/>
                <a:tailEnd/>
              </a:ln>
              <a:effectLst/>
            </p:spPr>
            <p:txBody>
              <a:bodyPr wrap="none" anchor="ctr"/>
              <a:lstStyle/>
              <a:p>
                <a:endParaRPr lang="ru-RU"/>
              </a:p>
            </p:txBody>
          </p:sp>
          <p:sp>
            <p:nvSpPr>
              <p:cNvPr id="98408" name="Rectangle 104"/>
              <p:cNvSpPr>
                <a:spLocks noChangeArrowheads="1"/>
              </p:cNvSpPr>
              <p:nvPr userDrawn="1"/>
            </p:nvSpPr>
            <p:spPr bwMode="ltGray">
              <a:xfrm rot="-6132163">
                <a:off x="206" y="2458"/>
                <a:ext cx="63" cy="12"/>
              </a:xfrm>
              <a:prstGeom prst="rect">
                <a:avLst/>
              </a:prstGeom>
              <a:solidFill>
                <a:schemeClr val="bg2"/>
              </a:solidFill>
              <a:ln w="9525">
                <a:noFill/>
                <a:miter lim="800000"/>
                <a:headEnd/>
                <a:tailEnd/>
              </a:ln>
              <a:effectLst/>
            </p:spPr>
            <p:txBody>
              <a:bodyPr wrap="none" anchor="ctr"/>
              <a:lstStyle/>
              <a:p>
                <a:endParaRPr lang="ru-RU"/>
              </a:p>
            </p:txBody>
          </p:sp>
          <p:sp>
            <p:nvSpPr>
              <p:cNvPr id="98409" name="Rectangle 105"/>
              <p:cNvSpPr>
                <a:spLocks noChangeArrowheads="1"/>
              </p:cNvSpPr>
              <p:nvPr userDrawn="1"/>
            </p:nvSpPr>
            <p:spPr bwMode="ltGray">
              <a:xfrm rot="-6220433">
                <a:off x="237" y="2448"/>
                <a:ext cx="63" cy="12"/>
              </a:xfrm>
              <a:prstGeom prst="rect">
                <a:avLst/>
              </a:prstGeom>
              <a:solidFill>
                <a:schemeClr val="bg2"/>
              </a:solidFill>
              <a:ln w="9525">
                <a:noFill/>
                <a:miter lim="800000"/>
                <a:headEnd/>
                <a:tailEnd/>
              </a:ln>
              <a:effectLst/>
            </p:spPr>
            <p:txBody>
              <a:bodyPr wrap="none" anchor="ctr"/>
              <a:lstStyle/>
              <a:p>
                <a:endParaRPr lang="ru-RU"/>
              </a:p>
            </p:txBody>
          </p:sp>
          <p:sp>
            <p:nvSpPr>
              <p:cNvPr id="98410" name="Rectangle 106"/>
              <p:cNvSpPr>
                <a:spLocks noChangeArrowheads="1"/>
              </p:cNvSpPr>
              <p:nvPr userDrawn="1"/>
            </p:nvSpPr>
            <p:spPr bwMode="ltGray">
              <a:xfrm rot="-6110943">
                <a:off x="266" y="2438"/>
                <a:ext cx="63" cy="12"/>
              </a:xfrm>
              <a:prstGeom prst="rect">
                <a:avLst/>
              </a:prstGeom>
              <a:solidFill>
                <a:schemeClr val="bg2"/>
              </a:solidFill>
              <a:ln w="9525">
                <a:noFill/>
                <a:miter lim="800000"/>
                <a:headEnd/>
                <a:tailEnd/>
              </a:ln>
              <a:effectLst/>
            </p:spPr>
            <p:txBody>
              <a:bodyPr wrap="none" anchor="ctr"/>
              <a:lstStyle/>
              <a:p>
                <a:endParaRPr lang="ru-RU"/>
              </a:p>
            </p:txBody>
          </p:sp>
          <p:sp>
            <p:nvSpPr>
              <p:cNvPr id="98411" name="Rectangle 107"/>
              <p:cNvSpPr>
                <a:spLocks noChangeArrowheads="1"/>
              </p:cNvSpPr>
              <p:nvPr userDrawn="1"/>
            </p:nvSpPr>
            <p:spPr bwMode="ltGray">
              <a:xfrm rot="-5919570">
                <a:off x="292" y="2427"/>
                <a:ext cx="69" cy="12"/>
              </a:xfrm>
              <a:prstGeom prst="rect">
                <a:avLst/>
              </a:prstGeom>
              <a:solidFill>
                <a:schemeClr val="bg2"/>
              </a:solidFill>
              <a:ln w="9525">
                <a:noFill/>
                <a:miter lim="800000"/>
                <a:headEnd/>
                <a:tailEnd/>
              </a:ln>
              <a:effectLst/>
            </p:spPr>
            <p:txBody>
              <a:bodyPr wrap="none" anchor="ctr"/>
              <a:lstStyle/>
              <a:p>
                <a:endParaRPr lang="ru-RU"/>
              </a:p>
            </p:txBody>
          </p:sp>
          <p:sp>
            <p:nvSpPr>
              <p:cNvPr id="98412" name="Rectangle 108"/>
              <p:cNvSpPr>
                <a:spLocks noChangeArrowheads="1"/>
              </p:cNvSpPr>
              <p:nvPr userDrawn="1"/>
            </p:nvSpPr>
            <p:spPr bwMode="ltGray">
              <a:xfrm rot="-7376291">
                <a:off x="5" y="2549"/>
                <a:ext cx="63" cy="12"/>
              </a:xfrm>
              <a:prstGeom prst="rect">
                <a:avLst/>
              </a:prstGeom>
              <a:solidFill>
                <a:schemeClr val="bg2"/>
              </a:solidFill>
              <a:ln w="9525">
                <a:noFill/>
                <a:miter lim="800000"/>
                <a:headEnd/>
                <a:tailEnd/>
              </a:ln>
              <a:effectLst/>
            </p:spPr>
            <p:txBody>
              <a:bodyPr wrap="none" anchor="ctr"/>
              <a:lstStyle/>
              <a:p>
                <a:endParaRPr lang="ru-RU"/>
              </a:p>
            </p:txBody>
          </p:sp>
          <p:sp>
            <p:nvSpPr>
              <p:cNvPr id="98413" name="Rectangle 109"/>
              <p:cNvSpPr>
                <a:spLocks noChangeArrowheads="1"/>
              </p:cNvSpPr>
              <p:nvPr userDrawn="1"/>
            </p:nvSpPr>
            <p:spPr bwMode="ltGray">
              <a:xfrm rot="-7168347">
                <a:off x="64" y="2517"/>
                <a:ext cx="63" cy="12"/>
              </a:xfrm>
              <a:prstGeom prst="rect">
                <a:avLst/>
              </a:prstGeom>
              <a:solidFill>
                <a:schemeClr val="bg2"/>
              </a:solidFill>
              <a:ln w="9525">
                <a:noFill/>
                <a:miter lim="800000"/>
                <a:headEnd/>
                <a:tailEnd/>
              </a:ln>
              <a:effectLst/>
            </p:spPr>
            <p:txBody>
              <a:bodyPr wrap="none" anchor="ctr"/>
              <a:lstStyle/>
              <a:p>
                <a:endParaRPr lang="ru-RU"/>
              </a:p>
            </p:txBody>
          </p:sp>
          <p:sp>
            <p:nvSpPr>
              <p:cNvPr id="98414" name="Rectangle 110"/>
              <p:cNvSpPr>
                <a:spLocks noChangeArrowheads="1"/>
              </p:cNvSpPr>
              <p:nvPr userDrawn="1"/>
            </p:nvSpPr>
            <p:spPr bwMode="ltGray">
              <a:xfrm rot="-6802416">
                <a:off x="92" y="2502"/>
                <a:ext cx="63" cy="12"/>
              </a:xfrm>
              <a:prstGeom prst="rect">
                <a:avLst/>
              </a:prstGeom>
              <a:solidFill>
                <a:schemeClr val="bg2"/>
              </a:solidFill>
              <a:ln w="9525">
                <a:noFill/>
                <a:miter lim="800000"/>
                <a:headEnd/>
                <a:tailEnd/>
              </a:ln>
              <a:effectLst/>
            </p:spPr>
            <p:txBody>
              <a:bodyPr wrap="none" anchor="ctr"/>
              <a:lstStyle/>
              <a:p>
                <a:endParaRPr lang="ru-RU"/>
              </a:p>
            </p:txBody>
          </p:sp>
          <p:sp>
            <p:nvSpPr>
              <p:cNvPr id="98415" name="Rectangle 111"/>
              <p:cNvSpPr>
                <a:spLocks noChangeArrowheads="1"/>
              </p:cNvSpPr>
              <p:nvPr userDrawn="1"/>
            </p:nvSpPr>
            <p:spPr bwMode="ltGray">
              <a:xfrm rot="-6802416">
                <a:off x="119" y="2492"/>
                <a:ext cx="63" cy="12"/>
              </a:xfrm>
              <a:prstGeom prst="rect">
                <a:avLst/>
              </a:prstGeom>
              <a:solidFill>
                <a:schemeClr val="bg2"/>
              </a:solidFill>
              <a:ln w="9525">
                <a:noFill/>
                <a:miter lim="800000"/>
                <a:headEnd/>
                <a:tailEnd/>
              </a:ln>
              <a:effectLst/>
            </p:spPr>
            <p:txBody>
              <a:bodyPr wrap="none" anchor="ctr"/>
              <a:lstStyle/>
              <a:p>
                <a:endParaRPr lang="ru-RU"/>
              </a:p>
            </p:txBody>
          </p:sp>
          <p:sp>
            <p:nvSpPr>
              <p:cNvPr id="98416" name="Rectangle 112"/>
              <p:cNvSpPr>
                <a:spLocks noChangeArrowheads="1"/>
              </p:cNvSpPr>
              <p:nvPr userDrawn="1"/>
            </p:nvSpPr>
            <p:spPr bwMode="ltGray">
              <a:xfrm rot="-6457704">
                <a:off x="150" y="2478"/>
                <a:ext cx="63" cy="12"/>
              </a:xfrm>
              <a:prstGeom prst="rect">
                <a:avLst/>
              </a:prstGeom>
              <a:solidFill>
                <a:schemeClr val="bg2"/>
              </a:solidFill>
              <a:ln w="9525">
                <a:noFill/>
                <a:miter lim="800000"/>
                <a:headEnd/>
                <a:tailEnd/>
              </a:ln>
              <a:effectLst/>
            </p:spPr>
            <p:txBody>
              <a:bodyPr wrap="none" anchor="ctr"/>
              <a:lstStyle/>
              <a:p>
                <a:endParaRPr lang="ru-RU"/>
              </a:p>
            </p:txBody>
          </p:sp>
          <p:sp>
            <p:nvSpPr>
              <p:cNvPr id="98417" name="Rectangle 113"/>
              <p:cNvSpPr>
                <a:spLocks noChangeArrowheads="1"/>
              </p:cNvSpPr>
              <p:nvPr userDrawn="1"/>
            </p:nvSpPr>
            <p:spPr bwMode="ltGray">
              <a:xfrm rot="-1876771">
                <a:off x="0" y="3363"/>
                <a:ext cx="75" cy="12"/>
              </a:xfrm>
              <a:prstGeom prst="rect">
                <a:avLst/>
              </a:prstGeom>
              <a:solidFill>
                <a:schemeClr val="bg2"/>
              </a:solidFill>
              <a:ln w="9525">
                <a:noFill/>
                <a:miter lim="800000"/>
                <a:headEnd/>
                <a:tailEnd/>
              </a:ln>
              <a:effectLst/>
            </p:spPr>
            <p:txBody>
              <a:bodyPr wrap="none" anchor="ctr"/>
              <a:lstStyle/>
              <a:p>
                <a:endParaRPr lang="ru-RU"/>
              </a:p>
            </p:txBody>
          </p:sp>
          <p:sp>
            <p:nvSpPr>
              <p:cNvPr id="98418" name="Rectangle 114"/>
              <p:cNvSpPr>
                <a:spLocks noChangeArrowheads="1"/>
              </p:cNvSpPr>
              <p:nvPr userDrawn="1"/>
            </p:nvSpPr>
            <p:spPr bwMode="ltGray">
              <a:xfrm rot="3283992">
                <a:off x="511" y="3478"/>
                <a:ext cx="242" cy="12"/>
              </a:xfrm>
              <a:prstGeom prst="rect">
                <a:avLst/>
              </a:prstGeom>
              <a:solidFill>
                <a:schemeClr val="bg2"/>
              </a:solidFill>
              <a:ln w="9525">
                <a:noFill/>
                <a:miter lim="800000"/>
                <a:headEnd/>
                <a:tailEnd/>
              </a:ln>
              <a:effectLst/>
            </p:spPr>
            <p:txBody>
              <a:bodyPr wrap="none" anchor="ctr"/>
              <a:lstStyle/>
              <a:p>
                <a:endParaRPr lang="ru-RU"/>
              </a:p>
            </p:txBody>
          </p:sp>
          <p:sp>
            <p:nvSpPr>
              <p:cNvPr id="98419" name="Rectangle 115"/>
              <p:cNvSpPr>
                <a:spLocks noChangeArrowheads="1"/>
              </p:cNvSpPr>
              <p:nvPr userDrawn="1"/>
            </p:nvSpPr>
            <p:spPr bwMode="ltGray">
              <a:xfrm rot="3283992">
                <a:off x="35" y="2798"/>
                <a:ext cx="242" cy="12"/>
              </a:xfrm>
              <a:prstGeom prst="rect">
                <a:avLst/>
              </a:prstGeom>
              <a:solidFill>
                <a:schemeClr val="bg2"/>
              </a:solidFill>
              <a:ln w="9525">
                <a:noFill/>
                <a:miter lim="800000"/>
                <a:headEnd/>
                <a:tailEnd/>
              </a:ln>
              <a:effectLst/>
            </p:spPr>
            <p:txBody>
              <a:bodyPr wrap="none" anchor="ctr"/>
              <a:lstStyle/>
              <a:p>
                <a:endParaRPr lang="ru-RU"/>
              </a:p>
            </p:txBody>
          </p:sp>
          <p:sp>
            <p:nvSpPr>
              <p:cNvPr id="98420" name="Rectangle 116"/>
              <p:cNvSpPr>
                <a:spLocks noChangeArrowheads="1"/>
              </p:cNvSpPr>
              <p:nvPr userDrawn="1"/>
            </p:nvSpPr>
            <p:spPr bwMode="ltGray">
              <a:xfrm rot="-1876771">
                <a:off x="700" y="2851"/>
                <a:ext cx="317" cy="12"/>
              </a:xfrm>
              <a:prstGeom prst="rect">
                <a:avLst/>
              </a:prstGeom>
              <a:solidFill>
                <a:schemeClr val="bg2"/>
              </a:solidFill>
              <a:ln w="9525">
                <a:noFill/>
                <a:miter lim="800000"/>
                <a:headEnd/>
                <a:tailEnd/>
              </a:ln>
              <a:effectLst/>
            </p:spPr>
            <p:txBody>
              <a:bodyPr wrap="none" anchor="ctr"/>
              <a:lstStyle/>
              <a:p>
                <a:endParaRPr lang="ru-RU"/>
              </a:p>
            </p:txBody>
          </p:sp>
          <p:sp>
            <p:nvSpPr>
              <p:cNvPr id="98421" name="Rectangle 117"/>
              <p:cNvSpPr>
                <a:spLocks noChangeArrowheads="1"/>
              </p:cNvSpPr>
              <p:nvPr userDrawn="1"/>
            </p:nvSpPr>
            <p:spPr bwMode="ltGray">
              <a:xfrm rot="5908516">
                <a:off x="200" y="3915"/>
                <a:ext cx="138" cy="12"/>
              </a:xfrm>
              <a:prstGeom prst="rect">
                <a:avLst/>
              </a:prstGeom>
              <a:solidFill>
                <a:schemeClr val="bg2"/>
              </a:solidFill>
              <a:ln w="9525">
                <a:noFill/>
                <a:miter lim="800000"/>
                <a:headEnd/>
                <a:tailEnd/>
              </a:ln>
              <a:effectLst/>
            </p:spPr>
            <p:txBody>
              <a:bodyPr wrap="none" anchor="ctr"/>
              <a:lstStyle/>
              <a:p>
                <a:endParaRPr lang="ru-RU"/>
              </a:p>
            </p:txBody>
          </p:sp>
          <p:sp>
            <p:nvSpPr>
              <p:cNvPr id="98422" name="Rectangle 118"/>
              <p:cNvSpPr>
                <a:spLocks noChangeArrowheads="1"/>
              </p:cNvSpPr>
              <p:nvPr userDrawn="1"/>
            </p:nvSpPr>
            <p:spPr bwMode="ltGray">
              <a:xfrm rot="6683973">
                <a:off x="45" y="3915"/>
                <a:ext cx="144" cy="12"/>
              </a:xfrm>
              <a:prstGeom prst="rect">
                <a:avLst/>
              </a:prstGeom>
              <a:solidFill>
                <a:schemeClr val="bg2"/>
              </a:solidFill>
              <a:ln w="9525">
                <a:noFill/>
                <a:miter lim="800000"/>
                <a:headEnd/>
                <a:tailEnd/>
              </a:ln>
              <a:effectLst/>
            </p:spPr>
            <p:txBody>
              <a:bodyPr wrap="none" anchor="ctr"/>
              <a:lstStyle/>
              <a:p>
                <a:endParaRPr lang="ru-RU"/>
              </a:p>
            </p:txBody>
          </p:sp>
          <p:sp>
            <p:nvSpPr>
              <p:cNvPr id="98423" name="Rectangle 119"/>
              <p:cNvSpPr>
                <a:spLocks noChangeArrowheads="1"/>
              </p:cNvSpPr>
              <p:nvPr userDrawn="1"/>
            </p:nvSpPr>
            <p:spPr bwMode="ltGray">
              <a:xfrm rot="5245609">
                <a:off x="361" y="3893"/>
                <a:ext cx="132" cy="12"/>
              </a:xfrm>
              <a:prstGeom prst="rect">
                <a:avLst/>
              </a:prstGeom>
              <a:solidFill>
                <a:schemeClr val="bg2"/>
              </a:solidFill>
              <a:ln w="9525">
                <a:noFill/>
                <a:miter lim="800000"/>
                <a:headEnd/>
                <a:tailEnd/>
              </a:ln>
              <a:effectLst/>
            </p:spPr>
            <p:txBody>
              <a:bodyPr wrap="none" anchor="ctr"/>
              <a:lstStyle/>
              <a:p>
                <a:endParaRPr lang="ru-RU"/>
              </a:p>
            </p:txBody>
          </p:sp>
          <p:sp>
            <p:nvSpPr>
              <p:cNvPr id="98424" name="Rectangle 120"/>
              <p:cNvSpPr>
                <a:spLocks noChangeArrowheads="1"/>
              </p:cNvSpPr>
              <p:nvPr userDrawn="1"/>
            </p:nvSpPr>
            <p:spPr bwMode="ltGray">
              <a:xfrm rot="4500520">
                <a:off x="522" y="3847"/>
                <a:ext cx="132" cy="12"/>
              </a:xfrm>
              <a:prstGeom prst="rect">
                <a:avLst/>
              </a:prstGeom>
              <a:solidFill>
                <a:schemeClr val="bg2"/>
              </a:solidFill>
              <a:ln w="9525">
                <a:noFill/>
                <a:miter lim="800000"/>
                <a:headEnd/>
                <a:tailEnd/>
              </a:ln>
              <a:effectLst/>
            </p:spPr>
            <p:txBody>
              <a:bodyPr wrap="none" anchor="ctr"/>
              <a:lstStyle/>
              <a:p>
                <a:endParaRPr lang="ru-RU"/>
              </a:p>
            </p:txBody>
          </p:sp>
          <p:sp>
            <p:nvSpPr>
              <p:cNvPr id="98425" name="Rectangle 121"/>
              <p:cNvSpPr>
                <a:spLocks noChangeArrowheads="1"/>
              </p:cNvSpPr>
              <p:nvPr userDrawn="1"/>
            </p:nvSpPr>
            <p:spPr bwMode="ltGray">
              <a:xfrm rot="3805227">
                <a:off x="670" y="3778"/>
                <a:ext cx="132" cy="12"/>
              </a:xfrm>
              <a:prstGeom prst="rect">
                <a:avLst/>
              </a:prstGeom>
              <a:solidFill>
                <a:schemeClr val="bg2"/>
              </a:solidFill>
              <a:ln w="9525">
                <a:noFill/>
                <a:miter lim="800000"/>
                <a:headEnd/>
                <a:tailEnd/>
              </a:ln>
              <a:effectLst/>
            </p:spPr>
            <p:txBody>
              <a:bodyPr wrap="none" anchor="ctr"/>
              <a:lstStyle/>
              <a:p>
                <a:endParaRPr lang="ru-RU"/>
              </a:p>
            </p:txBody>
          </p:sp>
          <p:sp>
            <p:nvSpPr>
              <p:cNvPr id="98426" name="Rectangle 122"/>
              <p:cNvSpPr>
                <a:spLocks noChangeArrowheads="1"/>
              </p:cNvSpPr>
              <p:nvPr userDrawn="1"/>
            </p:nvSpPr>
            <p:spPr bwMode="ltGray">
              <a:xfrm rot="3060138">
                <a:off x="813" y="3688"/>
                <a:ext cx="132" cy="12"/>
              </a:xfrm>
              <a:prstGeom prst="rect">
                <a:avLst/>
              </a:prstGeom>
              <a:solidFill>
                <a:schemeClr val="bg2"/>
              </a:solidFill>
              <a:ln w="9525">
                <a:noFill/>
                <a:miter lim="800000"/>
                <a:headEnd/>
                <a:tailEnd/>
              </a:ln>
              <a:effectLst/>
            </p:spPr>
            <p:txBody>
              <a:bodyPr wrap="none" anchor="ctr"/>
              <a:lstStyle/>
              <a:p>
                <a:endParaRPr lang="ru-RU"/>
              </a:p>
            </p:txBody>
          </p:sp>
          <p:sp>
            <p:nvSpPr>
              <p:cNvPr id="98427" name="Rectangle 123"/>
              <p:cNvSpPr>
                <a:spLocks noChangeArrowheads="1"/>
              </p:cNvSpPr>
              <p:nvPr userDrawn="1"/>
            </p:nvSpPr>
            <p:spPr bwMode="ltGray">
              <a:xfrm rot="2090281">
                <a:off x="938" y="3582"/>
                <a:ext cx="132" cy="12"/>
              </a:xfrm>
              <a:prstGeom prst="rect">
                <a:avLst/>
              </a:prstGeom>
              <a:solidFill>
                <a:schemeClr val="bg2"/>
              </a:solidFill>
              <a:ln w="9525">
                <a:noFill/>
                <a:miter lim="800000"/>
                <a:headEnd/>
                <a:tailEnd/>
              </a:ln>
              <a:effectLst/>
            </p:spPr>
            <p:txBody>
              <a:bodyPr wrap="none" anchor="ctr"/>
              <a:lstStyle/>
              <a:p>
                <a:endParaRPr lang="ru-RU"/>
              </a:p>
            </p:txBody>
          </p:sp>
          <p:sp>
            <p:nvSpPr>
              <p:cNvPr id="98428" name="Rectangle 124"/>
              <p:cNvSpPr>
                <a:spLocks noChangeArrowheads="1"/>
              </p:cNvSpPr>
              <p:nvPr userDrawn="1"/>
            </p:nvSpPr>
            <p:spPr bwMode="ltGray">
              <a:xfrm rot="-7168347">
                <a:off x="-18" y="2506"/>
                <a:ext cx="132" cy="12"/>
              </a:xfrm>
              <a:prstGeom prst="rect">
                <a:avLst/>
              </a:prstGeom>
              <a:solidFill>
                <a:schemeClr val="bg2"/>
              </a:solidFill>
              <a:ln w="9525">
                <a:noFill/>
                <a:miter lim="800000"/>
                <a:headEnd/>
                <a:tailEnd/>
              </a:ln>
              <a:effectLst/>
            </p:spPr>
            <p:txBody>
              <a:bodyPr wrap="none" anchor="ctr"/>
              <a:lstStyle/>
              <a:p>
                <a:endParaRPr lang="ru-RU"/>
              </a:p>
            </p:txBody>
          </p:sp>
          <p:sp>
            <p:nvSpPr>
              <p:cNvPr id="98429" name="Rectangle 125"/>
              <p:cNvSpPr>
                <a:spLocks noChangeArrowheads="1"/>
              </p:cNvSpPr>
              <p:nvPr userDrawn="1"/>
            </p:nvSpPr>
            <p:spPr bwMode="ltGray">
              <a:xfrm rot="-6406501">
                <a:off x="136" y="2433"/>
                <a:ext cx="132" cy="12"/>
              </a:xfrm>
              <a:prstGeom prst="rect">
                <a:avLst/>
              </a:prstGeom>
              <a:solidFill>
                <a:schemeClr val="bg2"/>
              </a:solidFill>
              <a:ln w="9525">
                <a:noFill/>
                <a:miter lim="800000"/>
                <a:headEnd/>
                <a:tailEnd/>
              </a:ln>
              <a:effectLst/>
            </p:spPr>
            <p:txBody>
              <a:bodyPr wrap="none" anchor="ctr"/>
              <a:lstStyle/>
              <a:p>
                <a:endParaRPr lang="ru-RU"/>
              </a:p>
            </p:txBody>
          </p:sp>
          <p:sp>
            <p:nvSpPr>
              <p:cNvPr id="98430" name="Rectangle 126"/>
              <p:cNvSpPr>
                <a:spLocks noChangeArrowheads="1"/>
              </p:cNvSpPr>
              <p:nvPr userDrawn="1"/>
            </p:nvSpPr>
            <p:spPr bwMode="ltGray">
              <a:xfrm rot="-4970620">
                <a:off x="447" y="2364"/>
                <a:ext cx="138" cy="12"/>
              </a:xfrm>
              <a:prstGeom prst="rect">
                <a:avLst/>
              </a:prstGeom>
              <a:solidFill>
                <a:schemeClr val="bg2"/>
              </a:solidFill>
              <a:ln w="9525">
                <a:noFill/>
                <a:miter lim="800000"/>
                <a:headEnd/>
                <a:tailEnd/>
              </a:ln>
              <a:effectLst/>
            </p:spPr>
            <p:txBody>
              <a:bodyPr wrap="none" anchor="ctr"/>
              <a:lstStyle/>
              <a:p>
                <a:endParaRPr lang="ru-RU"/>
              </a:p>
            </p:txBody>
          </p:sp>
          <p:sp>
            <p:nvSpPr>
              <p:cNvPr id="98431" name="Rectangle 127"/>
              <p:cNvSpPr>
                <a:spLocks noChangeArrowheads="1"/>
              </p:cNvSpPr>
              <p:nvPr userDrawn="1"/>
            </p:nvSpPr>
            <p:spPr bwMode="ltGray">
              <a:xfrm rot="-4298502">
                <a:off x="597" y="2360"/>
                <a:ext cx="150" cy="12"/>
              </a:xfrm>
              <a:prstGeom prst="rect">
                <a:avLst/>
              </a:prstGeom>
              <a:solidFill>
                <a:schemeClr val="bg2"/>
              </a:solidFill>
              <a:ln w="9525">
                <a:noFill/>
                <a:miter lim="800000"/>
                <a:headEnd/>
                <a:tailEnd/>
              </a:ln>
              <a:effectLst/>
            </p:spPr>
            <p:txBody>
              <a:bodyPr wrap="none" anchor="ctr"/>
              <a:lstStyle/>
              <a:p>
                <a:endParaRPr lang="ru-RU"/>
              </a:p>
            </p:txBody>
          </p:sp>
          <p:sp>
            <p:nvSpPr>
              <p:cNvPr id="98432" name="Rectangle 128"/>
              <p:cNvSpPr>
                <a:spLocks noChangeArrowheads="1"/>
              </p:cNvSpPr>
              <p:nvPr userDrawn="1"/>
            </p:nvSpPr>
            <p:spPr bwMode="ltGray">
              <a:xfrm rot="-3676305">
                <a:off x="739" y="2386"/>
                <a:ext cx="155" cy="12"/>
              </a:xfrm>
              <a:prstGeom prst="rect">
                <a:avLst/>
              </a:prstGeom>
              <a:solidFill>
                <a:schemeClr val="bg2"/>
              </a:solidFill>
              <a:ln w="9525">
                <a:noFill/>
                <a:miter lim="800000"/>
                <a:headEnd/>
                <a:tailEnd/>
              </a:ln>
              <a:effectLst/>
            </p:spPr>
            <p:txBody>
              <a:bodyPr wrap="none" anchor="ctr"/>
              <a:lstStyle/>
              <a:p>
                <a:endParaRPr lang="ru-RU"/>
              </a:p>
            </p:txBody>
          </p:sp>
          <p:sp>
            <p:nvSpPr>
              <p:cNvPr id="98433" name="Rectangle 129"/>
              <p:cNvSpPr>
                <a:spLocks noChangeArrowheads="1"/>
              </p:cNvSpPr>
              <p:nvPr userDrawn="1"/>
            </p:nvSpPr>
            <p:spPr bwMode="ltGray">
              <a:xfrm rot="-3188616">
                <a:off x="869" y="2430"/>
                <a:ext cx="167" cy="12"/>
              </a:xfrm>
              <a:prstGeom prst="rect">
                <a:avLst/>
              </a:prstGeom>
              <a:solidFill>
                <a:schemeClr val="bg2"/>
              </a:solidFill>
              <a:ln w="9525">
                <a:noFill/>
                <a:miter lim="800000"/>
                <a:headEnd/>
                <a:tailEnd/>
              </a:ln>
              <a:effectLst/>
            </p:spPr>
            <p:txBody>
              <a:bodyPr wrap="none" anchor="ctr"/>
              <a:lstStyle/>
              <a:p>
                <a:endParaRPr lang="ru-RU"/>
              </a:p>
            </p:txBody>
          </p:sp>
          <p:sp>
            <p:nvSpPr>
              <p:cNvPr id="98434" name="Rectangle 130"/>
              <p:cNvSpPr>
                <a:spLocks noChangeArrowheads="1"/>
              </p:cNvSpPr>
              <p:nvPr userDrawn="1"/>
            </p:nvSpPr>
            <p:spPr bwMode="ltGray">
              <a:xfrm rot="-2610246">
                <a:off x="984" y="2497"/>
                <a:ext cx="167" cy="12"/>
              </a:xfrm>
              <a:prstGeom prst="rect">
                <a:avLst/>
              </a:prstGeom>
              <a:solidFill>
                <a:schemeClr val="bg2"/>
              </a:solidFill>
              <a:ln w="9525">
                <a:noFill/>
                <a:miter lim="800000"/>
                <a:headEnd/>
                <a:tailEnd/>
              </a:ln>
              <a:effectLst/>
            </p:spPr>
            <p:txBody>
              <a:bodyPr wrap="none" anchor="ctr"/>
              <a:lstStyle/>
              <a:p>
                <a:endParaRPr lang="ru-RU"/>
              </a:p>
            </p:txBody>
          </p:sp>
          <p:sp>
            <p:nvSpPr>
              <p:cNvPr id="98435" name="Rectangle 131"/>
              <p:cNvSpPr>
                <a:spLocks noChangeArrowheads="1"/>
              </p:cNvSpPr>
              <p:nvPr userDrawn="1"/>
            </p:nvSpPr>
            <p:spPr bwMode="ltGray">
              <a:xfrm rot="-2190008">
                <a:off x="1075" y="2585"/>
                <a:ext cx="173" cy="12"/>
              </a:xfrm>
              <a:prstGeom prst="rect">
                <a:avLst/>
              </a:prstGeom>
              <a:solidFill>
                <a:schemeClr val="bg2"/>
              </a:solidFill>
              <a:ln w="9525">
                <a:noFill/>
                <a:miter lim="800000"/>
                <a:headEnd/>
                <a:tailEnd/>
              </a:ln>
              <a:effectLst/>
            </p:spPr>
            <p:txBody>
              <a:bodyPr wrap="none" anchor="ctr"/>
              <a:lstStyle/>
              <a:p>
                <a:endParaRPr lang="ru-RU"/>
              </a:p>
            </p:txBody>
          </p:sp>
          <p:sp>
            <p:nvSpPr>
              <p:cNvPr id="98436" name="Rectangle 132"/>
              <p:cNvSpPr>
                <a:spLocks noChangeArrowheads="1"/>
              </p:cNvSpPr>
              <p:nvPr userDrawn="1"/>
            </p:nvSpPr>
            <p:spPr bwMode="ltGray">
              <a:xfrm rot="-1728558">
                <a:off x="1147" y="2688"/>
                <a:ext cx="167" cy="12"/>
              </a:xfrm>
              <a:prstGeom prst="rect">
                <a:avLst/>
              </a:prstGeom>
              <a:solidFill>
                <a:schemeClr val="bg2"/>
              </a:solidFill>
              <a:ln w="9525">
                <a:noFill/>
                <a:miter lim="800000"/>
                <a:headEnd/>
                <a:tailEnd/>
              </a:ln>
              <a:effectLst/>
            </p:spPr>
            <p:txBody>
              <a:bodyPr wrap="none" anchor="ctr"/>
              <a:lstStyle/>
              <a:p>
                <a:endParaRPr lang="ru-RU"/>
              </a:p>
            </p:txBody>
          </p:sp>
          <p:sp>
            <p:nvSpPr>
              <p:cNvPr id="98437" name="Rectangle 133"/>
              <p:cNvSpPr>
                <a:spLocks noChangeArrowheads="1"/>
              </p:cNvSpPr>
              <p:nvPr userDrawn="1"/>
            </p:nvSpPr>
            <p:spPr bwMode="ltGray">
              <a:xfrm rot="-1172118">
                <a:off x="1198" y="2805"/>
                <a:ext cx="167" cy="12"/>
              </a:xfrm>
              <a:prstGeom prst="rect">
                <a:avLst/>
              </a:prstGeom>
              <a:solidFill>
                <a:schemeClr val="bg2"/>
              </a:solidFill>
              <a:ln w="9525">
                <a:noFill/>
                <a:miter lim="800000"/>
                <a:headEnd/>
                <a:tailEnd/>
              </a:ln>
              <a:effectLst/>
            </p:spPr>
            <p:txBody>
              <a:bodyPr wrap="none" anchor="ctr"/>
              <a:lstStyle/>
              <a:p>
                <a:endParaRPr lang="ru-RU"/>
              </a:p>
            </p:txBody>
          </p:sp>
          <p:sp>
            <p:nvSpPr>
              <p:cNvPr id="98438" name="Rectangle 134"/>
              <p:cNvSpPr>
                <a:spLocks noChangeArrowheads="1"/>
              </p:cNvSpPr>
              <p:nvPr userDrawn="1"/>
            </p:nvSpPr>
            <p:spPr bwMode="ltGray">
              <a:xfrm rot="-753845">
                <a:off x="1218" y="2930"/>
                <a:ext cx="167" cy="12"/>
              </a:xfrm>
              <a:prstGeom prst="rect">
                <a:avLst/>
              </a:prstGeom>
              <a:solidFill>
                <a:schemeClr val="bg2"/>
              </a:solidFill>
              <a:ln w="9525">
                <a:noFill/>
                <a:miter lim="800000"/>
                <a:headEnd/>
                <a:tailEnd/>
              </a:ln>
              <a:effectLst/>
            </p:spPr>
            <p:txBody>
              <a:bodyPr wrap="none" anchor="ctr"/>
              <a:lstStyle/>
              <a:p>
                <a:endParaRPr lang="ru-RU"/>
              </a:p>
            </p:txBody>
          </p:sp>
          <p:sp>
            <p:nvSpPr>
              <p:cNvPr id="98439" name="Rectangle 135"/>
              <p:cNvSpPr>
                <a:spLocks noChangeArrowheads="1"/>
              </p:cNvSpPr>
              <p:nvPr userDrawn="1"/>
            </p:nvSpPr>
            <p:spPr bwMode="ltGray">
              <a:xfrm rot="-287823">
                <a:off x="1213" y="3066"/>
                <a:ext cx="167" cy="12"/>
              </a:xfrm>
              <a:prstGeom prst="rect">
                <a:avLst/>
              </a:prstGeom>
              <a:solidFill>
                <a:schemeClr val="bg2"/>
              </a:solidFill>
              <a:ln w="9525">
                <a:noFill/>
                <a:miter lim="800000"/>
                <a:headEnd/>
                <a:tailEnd/>
              </a:ln>
              <a:effectLst/>
            </p:spPr>
            <p:txBody>
              <a:bodyPr wrap="none" anchor="ctr"/>
              <a:lstStyle/>
              <a:p>
                <a:endParaRPr lang="ru-RU"/>
              </a:p>
            </p:txBody>
          </p:sp>
          <p:sp>
            <p:nvSpPr>
              <p:cNvPr id="98440" name="Rectangle 136"/>
              <p:cNvSpPr>
                <a:spLocks noChangeArrowheads="1"/>
              </p:cNvSpPr>
              <p:nvPr userDrawn="1"/>
            </p:nvSpPr>
            <p:spPr bwMode="ltGray">
              <a:xfrm rot="696741">
                <a:off x="1126" y="3337"/>
                <a:ext cx="150" cy="12"/>
              </a:xfrm>
              <a:prstGeom prst="rect">
                <a:avLst/>
              </a:prstGeom>
              <a:solidFill>
                <a:schemeClr val="bg2"/>
              </a:solidFill>
              <a:ln w="9525">
                <a:noFill/>
                <a:miter lim="800000"/>
                <a:headEnd/>
                <a:tailEnd/>
              </a:ln>
              <a:effectLst/>
            </p:spPr>
            <p:txBody>
              <a:bodyPr wrap="none" anchor="ctr"/>
              <a:lstStyle/>
              <a:p>
                <a:endParaRPr lang="ru-RU"/>
              </a:p>
            </p:txBody>
          </p:sp>
          <p:sp>
            <p:nvSpPr>
              <p:cNvPr id="98441" name="Rectangle 137"/>
              <p:cNvSpPr>
                <a:spLocks noChangeArrowheads="1"/>
              </p:cNvSpPr>
              <p:nvPr userDrawn="1"/>
            </p:nvSpPr>
            <p:spPr bwMode="ltGray">
              <a:xfrm rot="1529990">
                <a:off x="1041" y="3465"/>
                <a:ext cx="140" cy="12"/>
              </a:xfrm>
              <a:prstGeom prst="rect">
                <a:avLst/>
              </a:prstGeom>
              <a:solidFill>
                <a:schemeClr val="bg2"/>
              </a:solidFill>
              <a:ln w="9525">
                <a:noFill/>
                <a:miter lim="800000"/>
                <a:headEnd/>
                <a:tailEnd/>
              </a:ln>
              <a:effectLst/>
            </p:spPr>
            <p:txBody>
              <a:bodyPr wrap="none" anchor="ctr"/>
              <a:lstStyle/>
              <a:p>
                <a:endParaRPr lang="ru-RU"/>
              </a:p>
            </p:txBody>
          </p:sp>
          <p:sp>
            <p:nvSpPr>
              <p:cNvPr id="98442" name="Freeform 138"/>
              <p:cNvSpPr>
                <a:spLocks/>
              </p:cNvSpPr>
              <p:nvPr userDrawn="1"/>
            </p:nvSpPr>
            <p:spPr bwMode="ltGray">
              <a:xfrm>
                <a:off x="850" y="3136"/>
                <a:ext cx="204" cy="120"/>
              </a:xfrm>
              <a:custGeom>
                <a:avLst/>
                <a:gdLst/>
                <a:ahLst/>
                <a:cxnLst>
                  <a:cxn ang="0">
                    <a:pos x="168" y="120"/>
                  </a:cxn>
                  <a:cxn ang="0">
                    <a:pos x="204" y="12"/>
                  </a:cxn>
                  <a:cxn ang="0">
                    <a:pos x="42" y="0"/>
                  </a:cxn>
                  <a:cxn ang="0">
                    <a:pos x="0" y="108"/>
                  </a:cxn>
                  <a:cxn ang="0">
                    <a:pos x="30" y="114"/>
                  </a:cxn>
                  <a:cxn ang="0">
                    <a:pos x="60" y="30"/>
                  </a:cxn>
                  <a:cxn ang="0">
                    <a:pos x="102" y="36"/>
                  </a:cxn>
                  <a:cxn ang="0">
                    <a:pos x="78" y="108"/>
                  </a:cxn>
                  <a:cxn ang="0">
                    <a:pos x="102" y="108"/>
                  </a:cxn>
                  <a:cxn ang="0">
                    <a:pos x="132" y="36"/>
                  </a:cxn>
                  <a:cxn ang="0">
                    <a:pos x="162" y="36"/>
                  </a:cxn>
                  <a:cxn ang="0">
                    <a:pos x="138" y="114"/>
                  </a:cxn>
                  <a:cxn ang="0">
                    <a:pos x="168" y="120"/>
                  </a:cxn>
                </a:cxnLst>
                <a:rect l="0" t="0" r="r" b="b"/>
                <a:pathLst>
                  <a:path w="204" h="120">
                    <a:moveTo>
                      <a:pt x="168" y="120"/>
                    </a:moveTo>
                    <a:lnTo>
                      <a:pt x="204" y="12"/>
                    </a:lnTo>
                    <a:lnTo>
                      <a:pt x="42" y="0"/>
                    </a:lnTo>
                    <a:lnTo>
                      <a:pt x="0" y="108"/>
                    </a:lnTo>
                    <a:lnTo>
                      <a:pt x="30" y="114"/>
                    </a:lnTo>
                    <a:lnTo>
                      <a:pt x="60" y="30"/>
                    </a:lnTo>
                    <a:lnTo>
                      <a:pt x="102" y="36"/>
                    </a:lnTo>
                    <a:lnTo>
                      <a:pt x="78" y="108"/>
                    </a:lnTo>
                    <a:lnTo>
                      <a:pt x="102" y="108"/>
                    </a:lnTo>
                    <a:lnTo>
                      <a:pt x="132" y="36"/>
                    </a:lnTo>
                    <a:lnTo>
                      <a:pt x="162" y="36"/>
                    </a:lnTo>
                    <a:lnTo>
                      <a:pt x="138" y="114"/>
                    </a:lnTo>
                    <a:lnTo>
                      <a:pt x="168" y="120"/>
                    </a:lnTo>
                    <a:close/>
                  </a:path>
                </a:pathLst>
              </a:custGeom>
              <a:solidFill>
                <a:schemeClr val="bg2"/>
              </a:solidFill>
              <a:ln w="9525">
                <a:noFill/>
                <a:round/>
                <a:headEnd/>
                <a:tailEnd/>
              </a:ln>
            </p:spPr>
            <p:txBody>
              <a:bodyPr/>
              <a:lstStyle/>
              <a:p>
                <a:endParaRPr lang="ru-RU"/>
              </a:p>
            </p:txBody>
          </p:sp>
          <p:sp>
            <p:nvSpPr>
              <p:cNvPr id="98443" name="Freeform 139"/>
              <p:cNvSpPr>
                <a:spLocks/>
              </p:cNvSpPr>
              <p:nvPr userDrawn="1"/>
            </p:nvSpPr>
            <p:spPr bwMode="ltGray">
              <a:xfrm>
                <a:off x="19" y="2722"/>
                <a:ext cx="90" cy="78"/>
              </a:xfrm>
              <a:custGeom>
                <a:avLst/>
                <a:gdLst/>
                <a:ahLst/>
                <a:cxnLst>
                  <a:cxn ang="0">
                    <a:pos x="66" y="36"/>
                  </a:cxn>
                  <a:cxn ang="0">
                    <a:pos x="66" y="36"/>
                  </a:cxn>
                  <a:cxn ang="0">
                    <a:pos x="18" y="24"/>
                  </a:cxn>
                  <a:cxn ang="0">
                    <a:pos x="0" y="30"/>
                  </a:cxn>
                  <a:cxn ang="0">
                    <a:pos x="36" y="78"/>
                  </a:cxn>
                  <a:cxn ang="0">
                    <a:pos x="48" y="72"/>
                  </a:cxn>
                  <a:cxn ang="0">
                    <a:pos x="24" y="36"/>
                  </a:cxn>
                  <a:cxn ang="0">
                    <a:pos x="24" y="36"/>
                  </a:cxn>
                  <a:cxn ang="0">
                    <a:pos x="72" y="54"/>
                  </a:cxn>
                  <a:cxn ang="0">
                    <a:pos x="90" y="42"/>
                  </a:cxn>
                  <a:cxn ang="0">
                    <a:pos x="54" y="0"/>
                  </a:cxn>
                  <a:cxn ang="0">
                    <a:pos x="42" y="6"/>
                  </a:cxn>
                  <a:cxn ang="0">
                    <a:pos x="66" y="36"/>
                  </a:cxn>
                </a:cxnLst>
                <a:rect l="0" t="0" r="r" b="b"/>
                <a:pathLst>
                  <a:path w="90" h="78">
                    <a:moveTo>
                      <a:pt x="66" y="36"/>
                    </a:moveTo>
                    <a:lnTo>
                      <a:pt x="66" y="36"/>
                    </a:lnTo>
                    <a:lnTo>
                      <a:pt x="18" y="24"/>
                    </a:lnTo>
                    <a:lnTo>
                      <a:pt x="0" y="30"/>
                    </a:lnTo>
                    <a:lnTo>
                      <a:pt x="36" y="78"/>
                    </a:lnTo>
                    <a:lnTo>
                      <a:pt x="48" y="72"/>
                    </a:lnTo>
                    <a:lnTo>
                      <a:pt x="24" y="36"/>
                    </a:lnTo>
                    <a:lnTo>
                      <a:pt x="24" y="36"/>
                    </a:lnTo>
                    <a:lnTo>
                      <a:pt x="72" y="54"/>
                    </a:lnTo>
                    <a:lnTo>
                      <a:pt x="90" y="42"/>
                    </a:lnTo>
                    <a:lnTo>
                      <a:pt x="54" y="0"/>
                    </a:lnTo>
                    <a:lnTo>
                      <a:pt x="42" y="6"/>
                    </a:lnTo>
                    <a:lnTo>
                      <a:pt x="66" y="36"/>
                    </a:lnTo>
                    <a:close/>
                  </a:path>
                </a:pathLst>
              </a:custGeom>
              <a:solidFill>
                <a:schemeClr val="bg2"/>
              </a:solidFill>
              <a:ln w="9525">
                <a:noFill/>
                <a:round/>
                <a:headEnd/>
                <a:tailEnd/>
              </a:ln>
            </p:spPr>
            <p:txBody>
              <a:bodyPr/>
              <a:lstStyle/>
              <a:p>
                <a:endParaRPr lang="ru-RU"/>
              </a:p>
            </p:txBody>
          </p:sp>
          <p:sp>
            <p:nvSpPr>
              <p:cNvPr id="98444" name="Freeform 140"/>
              <p:cNvSpPr>
                <a:spLocks/>
              </p:cNvSpPr>
              <p:nvPr userDrawn="1"/>
            </p:nvSpPr>
            <p:spPr bwMode="ltGray">
              <a:xfrm>
                <a:off x="97" y="2651"/>
                <a:ext cx="101" cy="89"/>
              </a:xfrm>
              <a:custGeom>
                <a:avLst/>
                <a:gdLst/>
                <a:ahLst/>
                <a:cxnLst>
                  <a:cxn ang="0">
                    <a:pos x="54" y="89"/>
                  </a:cxn>
                  <a:cxn ang="0">
                    <a:pos x="65" y="83"/>
                  </a:cxn>
                  <a:cxn ang="0">
                    <a:pos x="48" y="35"/>
                  </a:cxn>
                  <a:cxn ang="0">
                    <a:pos x="89" y="65"/>
                  </a:cxn>
                  <a:cxn ang="0">
                    <a:pos x="101" y="59"/>
                  </a:cxn>
                  <a:cxn ang="0">
                    <a:pos x="83" y="0"/>
                  </a:cxn>
                  <a:cxn ang="0">
                    <a:pos x="71" y="12"/>
                  </a:cxn>
                  <a:cxn ang="0">
                    <a:pos x="83" y="41"/>
                  </a:cxn>
                  <a:cxn ang="0">
                    <a:pos x="48" y="23"/>
                  </a:cxn>
                  <a:cxn ang="0">
                    <a:pos x="36" y="29"/>
                  </a:cxn>
                  <a:cxn ang="0">
                    <a:pos x="45" y="68"/>
                  </a:cxn>
                  <a:cxn ang="0">
                    <a:pos x="18" y="41"/>
                  </a:cxn>
                  <a:cxn ang="0">
                    <a:pos x="0" y="53"/>
                  </a:cxn>
                  <a:cxn ang="0">
                    <a:pos x="54" y="89"/>
                  </a:cxn>
                </a:cxnLst>
                <a:rect l="0" t="0" r="r" b="b"/>
                <a:pathLst>
                  <a:path w="101" h="89">
                    <a:moveTo>
                      <a:pt x="54" y="89"/>
                    </a:moveTo>
                    <a:lnTo>
                      <a:pt x="65" y="83"/>
                    </a:lnTo>
                    <a:lnTo>
                      <a:pt x="48" y="35"/>
                    </a:lnTo>
                    <a:lnTo>
                      <a:pt x="89" y="65"/>
                    </a:lnTo>
                    <a:lnTo>
                      <a:pt x="101" y="59"/>
                    </a:lnTo>
                    <a:lnTo>
                      <a:pt x="83" y="0"/>
                    </a:lnTo>
                    <a:lnTo>
                      <a:pt x="71" y="12"/>
                    </a:lnTo>
                    <a:lnTo>
                      <a:pt x="83" y="41"/>
                    </a:lnTo>
                    <a:lnTo>
                      <a:pt x="48" y="23"/>
                    </a:lnTo>
                    <a:lnTo>
                      <a:pt x="36" y="29"/>
                    </a:lnTo>
                    <a:lnTo>
                      <a:pt x="45" y="68"/>
                    </a:lnTo>
                    <a:lnTo>
                      <a:pt x="18" y="41"/>
                    </a:lnTo>
                    <a:lnTo>
                      <a:pt x="0" y="53"/>
                    </a:lnTo>
                    <a:lnTo>
                      <a:pt x="54" y="89"/>
                    </a:lnTo>
                    <a:close/>
                  </a:path>
                </a:pathLst>
              </a:custGeom>
              <a:solidFill>
                <a:schemeClr val="bg2"/>
              </a:solidFill>
              <a:ln w="9525">
                <a:noFill/>
                <a:round/>
                <a:headEnd/>
                <a:tailEnd/>
              </a:ln>
            </p:spPr>
            <p:txBody>
              <a:bodyPr/>
              <a:lstStyle/>
              <a:p>
                <a:endParaRPr lang="ru-RU"/>
              </a:p>
            </p:txBody>
          </p:sp>
          <p:sp>
            <p:nvSpPr>
              <p:cNvPr id="98445" name="Freeform 141"/>
              <p:cNvSpPr>
                <a:spLocks/>
              </p:cNvSpPr>
              <p:nvPr userDrawn="1"/>
            </p:nvSpPr>
            <p:spPr bwMode="ltGray">
              <a:xfrm>
                <a:off x="677" y="3502"/>
                <a:ext cx="83" cy="78"/>
              </a:xfrm>
              <a:custGeom>
                <a:avLst/>
                <a:gdLst/>
                <a:ahLst/>
                <a:cxnLst>
                  <a:cxn ang="0">
                    <a:pos x="36" y="78"/>
                  </a:cxn>
                  <a:cxn ang="0">
                    <a:pos x="83" y="48"/>
                  </a:cxn>
                  <a:cxn ang="0">
                    <a:pos x="54" y="0"/>
                  </a:cxn>
                  <a:cxn ang="0">
                    <a:pos x="0" y="30"/>
                  </a:cxn>
                  <a:cxn ang="0">
                    <a:pos x="6" y="36"/>
                  </a:cxn>
                  <a:cxn ang="0">
                    <a:pos x="42" y="18"/>
                  </a:cxn>
                  <a:cxn ang="0">
                    <a:pos x="54" y="30"/>
                  </a:cxn>
                  <a:cxn ang="0">
                    <a:pos x="24" y="48"/>
                  </a:cxn>
                  <a:cxn ang="0">
                    <a:pos x="30" y="54"/>
                  </a:cxn>
                  <a:cxn ang="0">
                    <a:pos x="60" y="36"/>
                  </a:cxn>
                  <a:cxn ang="0">
                    <a:pos x="66" y="48"/>
                  </a:cxn>
                  <a:cxn ang="0">
                    <a:pos x="30" y="66"/>
                  </a:cxn>
                  <a:cxn ang="0">
                    <a:pos x="36" y="78"/>
                  </a:cxn>
                </a:cxnLst>
                <a:rect l="0" t="0" r="r" b="b"/>
                <a:pathLst>
                  <a:path w="83" h="78">
                    <a:moveTo>
                      <a:pt x="36" y="78"/>
                    </a:moveTo>
                    <a:lnTo>
                      <a:pt x="83" y="48"/>
                    </a:lnTo>
                    <a:lnTo>
                      <a:pt x="54" y="0"/>
                    </a:lnTo>
                    <a:lnTo>
                      <a:pt x="0" y="30"/>
                    </a:lnTo>
                    <a:lnTo>
                      <a:pt x="6" y="36"/>
                    </a:lnTo>
                    <a:lnTo>
                      <a:pt x="42" y="18"/>
                    </a:lnTo>
                    <a:lnTo>
                      <a:pt x="54" y="30"/>
                    </a:lnTo>
                    <a:lnTo>
                      <a:pt x="24" y="48"/>
                    </a:lnTo>
                    <a:lnTo>
                      <a:pt x="30" y="54"/>
                    </a:lnTo>
                    <a:lnTo>
                      <a:pt x="60" y="36"/>
                    </a:lnTo>
                    <a:lnTo>
                      <a:pt x="66" y="48"/>
                    </a:lnTo>
                    <a:lnTo>
                      <a:pt x="30" y="66"/>
                    </a:lnTo>
                    <a:lnTo>
                      <a:pt x="36" y="78"/>
                    </a:lnTo>
                    <a:close/>
                  </a:path>
                </a:pathLst>
              </a:custGeom>
              <a:solidFill>
                <a:schemeClr val="bg2"/>
              </a:solidFill>
              <a:ln w="9525">
                <a:noFill/>
                <a:round/>
                <a:headEnd/>
                <a:tailEnd/>
              </a:ln>
            </p:spPr>
            <p:txBody>
              <a:bodyPr/>
              <a:lstStyle/>
              <a:p>
                <a:endParaRPr lang="ru-RU"/>
              </a:p>
            </p:txBody>
          </p:sp>
          <p:sp>
            <p:nvSpPr>
              <p:cNvPr id="98446" name="Freeform 142"/>
              <p:cNvSpPr>
                <a:spLocks/>
              </p:cNvSpPr>
              <p:nvPr userDrawn="1"/>
            </p:nvSpPr>
            <p:spPr bwMode="ltGray">
              <a:xfrm>
                <a:off x="940" y="2782"/>
                <a:ext cx="90" cy="72"/>
              </a:xfrm>
              <a:custGeom>
                <a:avLst/>
                <a:gdLst/>
                <a:ahLst/>
                <a:cxnLst>
                  <a:cxn ang="0">
                    <a:pos x="90" y="30"/>
                  </a:cxn>
                  <a:cxn ang="0">
                    <a:pos x="66" y="0"/>
                  </a:cxn>
                  <a:cxn ang="0">
                    <a:pos x="0" y="36"/>
                  </a:cxn>
                  <a:cxn ang="0">
                    <a:pos x="24" y="72"/>
                  </a:cxn>
                  <a:cxn ang="0">
                    <a:pos x="36" y="66"/>
                  </a:cxn>
                  <a:cxn ang="0">
                    <a:pos x="18" y="42"/>
                  </a:cxn>
                  <a:cxn ang="0">
                    <a:pos x="36" y="30"/>
                  </a:cxn>
                  <a:cxn ang="0">
                    <a:pos x="54" y="54"/>
                  </a:cxn>
                  <a:cxn ang="0">
                    <a:pos x="60" y="48"/>
                  </a:cxn>
                  <a:cxn ang="0">
                    <a:pos x="48" y="24"/>
                  </a:cxn>
                  <a:cxn ang="0">
                    <a:pos x="60" y="12"/>
                  </a:cxn>
                  <a:cxn ang="0">
                    <a:pos x="78" y="42"/>
                  </a:cxn>
                  <a:cxn ang="0">
                    <a:pos x="90" y="30"/>
                  </a:cxn>
                </a:cxnLst>
                <a:rect l="0" t="0" r="r" b="b"/>
                <a:pathLst>
                  <a:path w="90" h="72">
                    <a:moveTo>
                      <a:pt x="90" y="30"/>
                    </a:moveTo>
                    <a:lnTo>
                      <a:pt x="66" y="0"/>
                    </a:lnTo>
                    <a:lnTo>
                      <a:pt x="0" y="36"/>
                    </a:lnTo>
                    <a:lnTo>
                      <a:pt x="24" y="72"/>
                    </a:lnTo>
                    <a:lnTo>
                      <a:pt x="36" y="66"/>
                    </a:lnTo>
                    <a:lnTo>
                      <a:pt x="18" y="42"/>
                    </a:lnTo>
                    <a:lnTo>
                      <a:pt x="36" y="30"/>
                    </a:lnTo>
                    <a:lnTo>
                      <a:pt x="54" y="54"/>
                    </a:lnTo>
                    <a:lnTo>
                      <a:pt x="60" y="48"/>
                    </a:lnTo>
                    <a:lnTo>
                      <a:pt x="48" y="24"/>
                    </a:lnTo>
                    <a:lnTo>
                      <a:pt x="60" y="12"/>
                    </a:lnTo>
                    <a:lnTo>
                      <a:pt x="78" y="42"/>
                    </a:lnTo>
                    <a:lnTo>
                      <a:pt x="90" y="30"/>
                    </a:lnTo>
                    <a:close/>
                  </a:path>
                </a:pathLst>
              </a:custGeom>
              <a:solidFill>
                <a:schemeClr val="bg2"/>
              </a:solidFill>
              <a:ln w="9525">
                <a:noFill/>
                <a:round/>
                <a:headEnd/>
                <a:tailEnd/>
              </a:ln>
            </p:spPr>
            <p:txBody>
              <a:bodyPr/>
              <a:lstStyle/>
              <a:p>
                <a:endParaRPr lang="ru-RU"/>
              </a:p>
            </p:txBody>
          </p:sp>
          <p:sp>
            <p:nvSpPr>
              <p:cNvPr id="98447" name="Freeform 143"/>
              <p:cNvSpPr>
                <a:spLocks/>
              </p:cNvSpPr>
              <p:nvPr userDrawn="1"/>
            </p:nvSpPr>
            <p:spPr bwMode="ltGray">
              <a:xfrm>
                <a:off x="898" y="2716"/>
                <a:ext cx="90" cy="84"/>
              </a:xfrm>
              <a:custGeom>
                <a:avLst/>
                <a:gdLst/>
                <a:ahLst/>
                <a:cxnLst>
                  <a:cxn ang="0">
                    <a:pos x="42" y="60"/>
                  </a:cxn>
                  <a:cxn ang="0">
                    <a:pos x="42" y="60"/>
                  </a:cxn>
                  <a:cxn ang="0">
                    <a:pos x="72" y="12"/>
                  </a:cxn>
                  <a:cxn ang="0">
                    <a:pos x="66" y="0"/>
                  </a:cxn>
                  <a:cxn ang="0">
                    <a:pos x="0" y="42"/>
                  </a:cxn>
                  <a:cxn ang="0">
                    <a:pos x="6" y="54"/>
                  </a:cxn>
                  <a:cxn ang="0">
                    <a:pos x="54" y="24"/>
                  </a:cxn>
                  <a:cxn ang="0">
                    <a:pos x="54" y="24"/>
                  </a:cxn>
                  <a:cxn ang="0">
                    <a:pos x="18" y="72"/>
                  </a:cxn>
                  <a:cxn ang="0">
                    <a:pos x="24" y="84"/>
                  </a:cxn>
                  <a:cxn ang="0">
                    <a:pos x="90" y="42"/>
                  </a:cxn>
                  <a:cxn ang="0">
                    <a:pos x="84" y="30"/>
                  </a:cxn>
                  <a:cxn ang="0">
                    <a:pos x="42" y="60"/>
                  </a:cxn>
                </a:cxnLst>
                <a:rect l="0" t="0" r="r" b="b"/>
                <a:pathLst>
                  <a:path w="90" h="84">
                    <a:moveTo>
                      <a:pt x="42" y="60"/>
                    </a:moveTo>
                    <a:lnTo>
                      <a:pt x="42" y="60"/>
                    </a:lnTo>
                    <a:lnTo>
                      <a:pt x="72" y="12"/>
                    </a:lnTo>
                    <a:lnTo>
                      <a:pt x="66" y="0"/>
                    </a:lnTo>
                    <a:lnTo>
                      <a:pt x="0" y="42"/>
                    </a:lnTo>
                    <a:lnTo>
                      <a:pt x="6" y="54"/>
                    </a:lnTo>
                    <a:lnTo>
                      <a:pt x="54" y="24"/>
                    </a:lnTo>
                    <a:lnTo>
                      <a:pt x="54" y="24"/>
                    </a:lnTo>
                    <a:lnTo>
                      <a:pt x="18" y="72"/>
                    </a:lnTo>
                    <a:lnTo>
                      <a:pt x="24" y="84"/>
                    </a:lnTo>
                    <a:lnTo>
                      <a:pt x="90" y="42"/>
                    </a:lnTo>
                    <a:lnTo>
                      <a:pt x="84" y="30"/>
                    </a:lnTo>
                    <a:lnTo>
                      <a:pt x="42" y="60"/>
                    </a:lnTo>
                    <a:close/>
                  </a:path>
                </a:pathLst>
              </a:custGeom>
              <a:solidFill>
                <a:schemeClr val="bg2"/>
              </a:solidFill>
              <a:ln w="9525">
                <a:noFill/>
                <a:round/>
                <a:headEnd/>
                <a:tailEnd/>
              </a:ln>
            </p:spPr>
            <p:txBody>
              <a:bodyPr/>
              <a:lstStyle/>
              <a:p>
                <a:endParaRPr lang="ru-RU"/>
              </a:p>
            </p:txBody>
          </p:sp>
          <p:sp>
            <p:nvSpPr>
              <p:cNvPr id="98448" name="Freeform 144"/>
              <p:cNvSpPr>
                <a:spLocks/>
              </p:cNvSpPr>
              <p:nvPr userDrawn="1"/>
            </p:nvSpPr>
            <p:spPr bwMode="ltGray">
              <a:xfrm>
                <a:off x="7" y="3837"/>
                <a:ext cx="6" cy="12"/>
              </a:xfrm>
              <a:custGeom>
                <a:avLst/>
                <a:gdLst/>
                <a:ahLst/>
                <a:cxnLst>
                  <a:cxn ang="0">
                    <a:pos x="6" y="0"/>
                  </a:cxn>
                  <a:cxn ang="0">
                    <a:pos x="6" y="0"/>
                  </a:cxn>
                  <a:cxn ang="0">
                    <a:pos x="0" y="0"/>
                  </a:cxn>
                  <a:cxn ang="0">
                    <a:pos x="0" y="0"/>
                  </a:cxn>
                  <a:cxn ang="0">
                    <a:pos x="0" y="12"/>
                  </a:cxn>
                  <a:cxn ang="0">
                    <a:pos x="6" y="0"/>
                  </a:cxn>
                  <a:cxn ang="0">
                    <a:pos x="6" y="0"/>
                  </a:cxn>
                </a:cxnLst>
                <a:rect l="0" t="0" r="r" b="b"/>
                <a:pathLst>
                  <a:path w="6" h="12">
                    <a:moveTo>
                      <a:pt x="6" y="0"/>
                    </a:moveTo>
                    <a:lnTo>
                      <a:pt x="6" y="0"/>
                    </a:lnTo>
                    <a:lnTo>
                      <a:pt x="0" y="0"/>
                    </a:lnTo>
                    <a:lnTo>
                      <a:pt x="0" y="0"/>
                    </a:lnTo>
                    <a:lnTo>
                      <a:pt x="0" y="12"/>
                    </a:lnTo>
                    <a:lnTo>
                      <a:pt x="6" y="0"/>
                    </a:lnTo>
                    <a:lnTo>
                      <a:pt x="6" y="0"/>
                    </a:lnTo>
                    <a:close/>
                  </a:path>
                </a:pathLst>
              </a:custGeom>
              <a:solidFill>
                <a:schemeClr val="bg2"/>
              </a:solidFill>
              <a:ln w="9525">
                <a:noFill/>
                <a:round/>
                <a:headEnd/>
                <a:tailEnd/>
              </a:ln>
            </p:spPr>
            <p:txBody>
              <a:bodyPr/>
              <a:lstStyle/>
              <a:p>
                <a:endParaRPr lang="ru-RU"/>
              </a:p>
            </p:txBody>
          </p:sp>
          <p:sp>
            <p:nvSpPr>
              <p:cNvPr id="98449" name="Freeform 145"/>
              <p:cNvSpPr>
                <a:spLocks/>
              </p:cNvSpPr>
              <p:nvPr userDrawn="1"/>
            </p:nvSpPr>
            <p:spPr bwMode="ltGray">
              <a:xfrm>
                <a:off x="7" y="2555"/>
                <a:ext cx="30" cy="48"/>
              </a:xfrm>
              <a:custGeom>
                <a:avLst/>
                <a:gdLst/>
                <a:ahLst/>
                <a:cxnLst>
                  <a:cxn ang="0">
                    <a:pos x="18" y="48"/>
                  </a:cxn>
                  <a:cxn ang="0">
                    <a:pos x="18" y="48"/>
                  </a:cxn>
                  <a:cxn ang="0">
                    <a:pos x="30" y="42"/>
                  </a:cxn>
                  <a:cxn ang="0">
                    <a:pos x="0" y="0"/>
                  </a:cxn>
                  <a:cxn ang="0">
                    <a:pos x="0" y="24"/>
                  </a:cxn>
                  <a:cxn ang="0">
                    <a:pos x="18" y="48"/>
                  </a:cxn>
                  <a:cxn ang="0">
                    <a:pos x="18" y="48"/>
                  </a:cxn>
                </a:cxnLst>
                <a:rect l="0" t="0" r="r" b="b"/>
                <a:pathLst>
                  <a:path w="30" h="48">
                    <a:moveTo>
                      <a:pt x="18" y="48"/>
                    </a:moveTo>
                    <a:lnTo>
                      <a:pt x="18" y="48"/>
                    </a:lnTo>
                    <a:lnTo>
                      <a:pt x="30" y="42"/>
                    </a:lnTo>
                    <a:lnTo>
                      <a:pt x="0" y="0"/>
                    </a:lnTo>
                    <a:lnTo>
                      <a:pt x="0" y="24"/>
                    </a:lnTo>
                    <a:lnTo>
                      <a:pt x="18" y="48"/>
                    </a:lnTo>
                    <a:lnTo>
                      <a:pt x="18" y="48"/>
                    </a:lnTo>
                    <a:close/>
                  </a:path>
                </a:pathLst>
              </a:custGeom>
              <a:solidFill>
                <a:schemeClr val="bg2"/>
              </a:solidFill>
              <a:ln w="9525">
                <a:noFill/>
                <a:round/>
                <a:headEnd/>
                <a:tailEnd/>
              </a:ln>
            </p:spPr>
            <p:txBody>
              <a:bodyPr/>
              <a:lstStyle/>
              <a:p>
                <a:endParaRPr lang="ru-RU"/>
              </a:p>
            </p:txBody>
          </p:sp>
          <p:sp>
            <p:nvSpPr>
              <p:cNvPr id="98450" name="Freeform 146"/>
              <p:cNvSpPr>
                <a:spLocks/>
              </p:cNvSpPr>
              <p:nvPr userDrawn="1"/>
            </p:nvSpPr>
            <p:spPr bwMode="ltGray">
              <a:xfrm>
                <a:off x="7" y="3843"/>
                <a:ext cx="36" cy="66"/>
              </a:xfrm>
              <a:custGeom>
                <a:avLst/>
                <a:gdLst/>
                <a:ahLst/>
                <a:cxnLst>
                  <a:cxn ang="0">
                    <a:pos x="36" y="0"/>
                  </a:cxn>
                  <a:cxn ang="0">
                    <a:pos x="24" y="0"/>
                  </a:cxn>
                  <a:cxn ang="0">
                    <a:pos x="24" y="0"/>
                  </a:cxn>
                  <a:cxn ang="0">
                    <a:pos x="0" y="36"/>
                  </a:cxn>
                  <a:cxn ang="0">
                    <a:pos x="0" y="66"/>
                  </a:cxn>
                  <a:cxn ang="0">
                    <a:pos x="36" y="0"/>
                  </a:cxn>
                  <a:cxn ang="0">
                    <a:pos x="36" y="0"/>
                  </a:cxn>
                </a:cxnLst>
                <a:rect l="0" t="0" r="r" b="b"/>
                <a:pathLst>
                  <a:path w="36" h="66">
                    <a:moveTo>
                      <a:pt x="36" y="0"/>
                    </a:moveTo>
                    <a:lnTo>
                      <a:pt x="24" y="0"/>
                    </a:lnTo>
                    <a:lnTo>
                      <a:pt x="24" y="0"/>
                    </a:lnTo>
                    <a:lnTo>
                      <a:pt x="0" y="36"/>
                    </a:lnTo>
                    <a:lnTo>
                      <a:pt x="0" y="66"/>
                    </a:lnTo>
                    <a:lnTo>
                      <a:pt x="36" y="0"/>
                    </a:lnTo>
                    <a:lnTo>
                      <a:pt x="36" y="0"/>
                    </a:lnTo>
                    <a:close/>
                  </a:path>
                </a:pathLst>
              </a:custGeom>
              <a:solidFill>
                <a:schemeClr val="bg2"/>
              </a:solidFill>
              <a:ln w="9525">
                <a:noFill/>
                <a:round/>
                <a:headEnd/>
                <a:tailEnd/>
              </a:ln>
            </p:spPr>
            <p:txBody>
              <a:bodyPr/>
              <a:lstStyle/>
              <a:p>
                <a:endParaRPr lang="ru-RU"/>
              </a:p>
            </p:txBody>
          </p:sp>
          <p:sp>
            <p:nvSpPr>
              <p:cNvPr id="98451" name="Rectangle 147"/>
              <p:cNvSpPr>
                <a:spLocks noChangeArrowheads="1"/>
              </p:cNvSpPr>
              <p:nvPr userDrawn="1"/>
            </p:nvSpPr>
            <p:spPr bwMode="ltGray">
              <a:xfrm rot="244926">
                <a:off x="1177" y="3201"/>
                <a:ext cx="161" cy="12"/>
              </a:xfrm>
              <a:prstGeom prst="rect">
                <a:avLst/>
              </a:prstGeom>
              <a:solidFill>
                <a:schemeClr val="bg2"/>
              </a:solidFill>
              <a:ln w="9525">
                <a:noFill/>
                <a:miter lim="800000"/>
                <a:headEnd/>
                <a:tailEnd/>
              </a:ln>
              <a:effectLst/>
            </p:spPr>
            <p:txBody>
              <a:bodyPr wrap="none" anchor="ctr"/>
              <a:lstStyle/>
              <a:p>
                <a:endParaRPr lang="ru-RU"/>
              </a:p>
            </p:txBody>
          </p:sp>
          <p:sp>
            <p:nvSpPr>
              <p:cNvPr id="98452" name="Rectangle 148"/>
              <p:cNvSpPr>
                <a:spLocks noChangeArrowheads="1"/>
              </p:cNvSpPr>
              <p:nvPr userDrawn="1"/>
            </p:nvSpPr>
            <p:spPr bwMode="ltGray">
              <a:xfrm rot="-5598588">
                <a:off x="290" y="2386"/>
                <a:ext cx="138" cy="12"/>
              </a:xfrm>
              <a:prstGeom prst="rect">
                <a:avLst/>
              </a:prstGeom>
              <a:solidFill>
                <a:schemeClr val="bg2"/>
              </a:solidFill>
              <a:ln w="9525">
                <a:noFill/>
                <a:miter lim="800000"/>
                <a:headEnd/>
                <a:tailEnd/>
              </a:ln>
              <a:effectLst/>
            </p:spPr>
            <p:txBody>
              <a:bodyPr wrap="none" anchor="ctr"/>
              <a:lstStyle/>
              <a:p>
                <a:endParaRPr lang="ru-RU"/>
              </a:p>
            </p:txBody>
          </p:sp>
          <p:sp>
            <p:nvSpPr>
              <p:cNvPr id="98453" name="Freeform 149"/>
              <p:cNvSpPr>
                <a:spLocks/>
              </p:cNvSpPr>
              <p:nvPr userDrawn="1"/>
            </p:nvSpPr>
            <p:spPr bwMode="ltGray">
              <a:xfrm>
                <a:off x="139" y="3573"/>
                <a:ext cx="144" cy="154"/>
              </a:xfrm>
              <a:custGeom>
                <a:avLst/>
                <a:gdLst/>
                <a:ahLst/>
                <a:cxnLst>
                  <a:cxn ang="0">
                    <a:pos x="0" y="102"/>
                  </a:cxn>
                  <a:cxn ang="0">
                    <a:pos x="59" y="154"/>
                  </a:cxn>
                  <a:cxn ang="0">
                    <a:pos x="117" y="120"/>
                  </a:cxn>
                  <a:cxn ang="0">
                    <a:pos x="62" y="55"/>
                  </a:cxn>
                  <a:cxn ang="0">
                    <a:pos x="104" y="34"/>
                  </a:cxn>
                  <a:cxn ang="0">
                    <a:pos x="117" y="53"/>
                  </a:cxn>
                  <a:cxn ang="0">
                    <a:pos x="141" y="47"/>
                  </a:cxn>
                  <a:cxn ang="0">
                    <a:pos x="97" y="2"/>
                  </a:cxn>
                  <a:cxn ang="0">
                    <a:pos x="36" y="33"/>
                  </a:cxn>
                  <a:cxn ang="0">
                    <a:pos x="90" y="107"/>
                  </a:cxn>
                  <a:cxn ang="0">
                    <a:pos x="28" y="101"/>
                  </a:cxn>
                  <a:cxn ang="0">
                    <a:pos x="0" y="102"/>
                  </a:cxn>
                </a:cxnLst>
                <a:rect l="0" t="0" r="r" b="b"/>
                <a:pathLst>
                  <a:path w="144" h="154">
                    <a:moveTo>
                      <a:pt x="0" y="102"/>
                    </a:moveTo>
                    <a:cubicBezTo>
                      <a:pt x="6" y="140"/>
                      <a:pt x="25" y="154"/>
                      <a:pt x="59" y="154"/>
                    </a:cubicBezTo>
                    <a:cubicBezTo>
                      <a:pt x="111" y="152"/>
                      <a:pt x="106" y="130"/>
                      <a:pt x="117" y="120"/>
                    </a:cubicBezTo>
                    <a:cubicBezTo>
                      <a:pt x="119" y="61"/>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a:effectLst/>
            </p:spPr>
            <p:txBody>
              <a:bodyPr/>
              <a:lstStyle/>
              <a:p>
                <a:endParaRPr lang="ru-RU"/>
              </a:p>
            </p:txBody>
          </p:sp>
          <p:sp>
            <p:nvSpPr>
              <p:cNvPr id="98454" name="Freeform 150"/>
              <p:cNvSpPr>
                <a:spLocks/>
              </p:cNvSpPr>
              <p:nvPr userDrawn="1"/>
            </p:nvSpPr>
            <p:spPr bwMode="ltGray">
              <a:xfrm rot="-2857037">
                <a:off x="619" y="3550"/>
                <a:ext cx="68" cy="69"/>
              </a:xfrm>
              <a:custGeom>
                <a:avLst/>
                <a:gdLst/>
                <a:ahLst/>
                <a:cxnLst>
                  <a:cxn ang="0">
                    <a:pos x="0" y="102"/>
                  </a:cxn>
                  <a:cxn ang="0">
                    <a:pos x="59" y="154"/>
                  </a:cxn>
                  <a:cxn ang="0">
                    <a:pos x="117" y="120"/>
                  </a:cxn>
                  <a:cxn ang="0">
                    <a:pos x="62" y="55"/>
                  </a:cxn>
                  <a:cxn ang="0">
                    <a:pos x="104" y="34"/>
                  </a:cxn>
                  <a:cxn ang="0">
                    <a:pos x="117" y="53"/>
                  </a:cxn>
                  <a:cxn ang="0">
                    <a:pos x="141" y="47"/>
                  </a:cxn>
                  <a:cxn ang="0">
                    <a:pos x="97" y="2"/>
                  </a:cxn>
                  <a:cxn ang="0">
                    <a:pos x="36" y="33"/>
                  </a:cxn>
                  <a:cxn ang="0">
                    <a:pos x="90" y="107"/>
                  </a:cxn>
                  <a:cxn ang="0">
                    <a:pos x="28" y="101"/>
                  </a:cxn>
                  <a:cxn ang="0">
                    <a:pos x="0" y="102"/>
                  </a:cxn>
                </a:cxnLst>
                <a:rect l="0" t="0" r="r" b="b"/>
                <a:pathLst>
                  <a:path w="144" h="154">
                    <a:moveTo>
                      <a:pt x="0" y="102"/>
                    </a:moveTo>
                    <a:cubicBezTo>
                      <a:pt x="6" y="140"/>
                      <a:pt x="25" y="154"/>
                      <a:pt x="59" y="154"/>
                    </a:cubicBezTo>
                    <a:cubicBezTo>
                      <a:pt x="111" y="152"/>
                      <a:pt x="106" y="130"/>
                      <a:pt x="117" y="120"/>
                    </a:cubicBezTo>
                    <a:cubicBezTo>
                      <a:pt x="113" y="47"/>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a:effectLst/>
            </p:spPr>
            <p:txBody>
              <a:bodyPr/>
              <a:lstStyle/>
              <a:p>
                <a:endParaRPr lang="ru-RU"/>
              </a:p>
            </p:txBody>
          </p:sp>
          <p:sp>
            <p:nvSpPr>
              <p:cNvPr id="98455" name="Freeform 151"/>
              <p:cNvSpPr>
                <a:spLocks/>
              </p:cNvSpPr>
              <p:nvPr userDrawn="1"/>
            </p:nvSpPr>
            <p:spPr bwMode="ltGray">
              <a:xfrm>
                <a:off x="235" y="2503"/>
                <a:ext cx="348" cy="1272"/>
              </a:xfrm>
              <a:custGeom>
                <a:avLst/>
                <a:gdLst/>
                <a:ahLst/>
                <a:cxnLst>
                  <a:cxn ang="0">
                    <a:pos x="0" y="0"/>
                  </a:cxn>
                  <a:cxn ang="0">
                    <a:pos x="287" y="582"/>
                  </a:cxn>
                  <a:cxn ang="0">
                    <a:pos x="348" y="1272"/>
                  </a:cxn>
                  <a:cxn ang="0">
                    <a:pos x="54" y="676"/>
                  </a:cxn>
                  <a:cxn ang="0">
                    <a:pos x="0" y="0"/>
                  </a:cxn>
                </a:cxnLst>
                <a:rect l="0" t="0" r="r" b="b"/>
                <a:pathLst>
                  <a:path w="348" h="1272">
                    <a:moveTo>
                      <a:pt x="0" y="0"/>
                    </a:moveTo>
                    <a:lnTo>
                      <a:pt x="287" y="582"/>
                    </a:lnTo>
                    <a:lnTo>
                      <a:pt x="348" y="1272"/>
                    </a:lnTo>
                    <a:lnTo>
                      <a:pt x="54" y="676"/>
                    </a:lnTo>
                    <a:lnTo>
                      <a:pt x="0" y="0"/>
                    </a:lnTo>
                    <a:close/>
                  </a:path>
                </a:pathLst>
              </a:custGeom>
              <a:gradFill rotWithShape="0">
                <a:gsLst>
                  <a:gs pos="0">
                    <a:schemeClr val="bg2"/>
                  </a:gs>
                  <a:gs pos="100000">
                    <a:schemeClr val="bg2">
                      <a:gamma/>
                      <a:shade val="96863"/>
                      <a:invGamma/>
                    </a:schemeClr>
                  </a:gs>
                </a:gsLst>
                <a:lin ang="18900000" scaled="1"/>
              </a:gradFill>
              <a:ln w="9525" cap="flat" cmpd="sng">
                <a:noFill/>
                <a:prstDash val="solid"/>
                <a:round/>
                <a:headEnd type="none" w="med" len="med"/>
                <a:tailEnd type="none" w="med" len="med"/>
              </a:ln>
              <a:effectLst/>
            </p:spPr>
            <p:txBody>
              <a:bodyPr/>
              <a:lstStyle/>
              <a:p>
                <a:endParaRPr lang="ru-RU"/>
              </a:p>
            </p:txBody>
          </p:sp>
          <p:sp>
            <p:nvSpPr>
              <p:cNvPr id="98456" name="Oval 152"/>
              <p:cNvSpPr>
                <a:spLocks noChangeArrowheads="1"/>
              </p:cNvSpPr>
              <p:nvPr userDrawn="1"/>
            </p:nvSpPr>
            <p:spPr bwMode="ltGray">
              <a:xfrm rot="-1684349">
                <a:off x="296" y="3047"/>
                <a:ext cx="221" cy="174"/>
              </a:xfrm>
              <a:prstGeom prst="ellipse">
                <a:avLst/>
              </a:prstGeom>
              <a:gradFill rotWithShape="0">
                <a:gsLst>
                  <a:gs pos="0">
                    <a:schemeClr val="bg2">
                      <a:gamma/>
                      <a:shade val="90980"/>
                      <a:invGamma/>
                    </a:schemeClr>
                  </a:gs>
                  <a:gs pos="50000">
                    <a:schemeClr val="bg2"/>
                  </a:gs>
                  <a:gs pos="100000">
                    <a:schemeClr val="bg2">
                      <a:gamma/>
                      <a:shade val="90980"/>
                      <a:invGamma/>
                    </a:schemeClr>
                  </a:gs>
                </a:gsLst>
                <a:lin ang="18900000" scaled="1"/>
              </a:gradFill>
              <a:ln w="9525">
                <a:noFill/>
                <a:round/>
                <a:headEnd/>
                <a:tailEnd/>
              </a:ln>
              <a:effectLst/>
            </p:spPr>
            <p:txBody>
              <a:bodyPr/>
              <a:lstStyle/>
              <a:p>
                <a:endParaRPr lang="ru-RU"/>
              </a:p>
            </p:txBody>
          </p:sp>
        </p:grpSp>
      </p:grpSp>
      <p:sp>
        <p:nvSpPr>
          <p:cNvPr id="98457" name="Rectangle 153"/>
          <p:cNvSpPr>
            <a:spLocks noGrp="1" noRot="1" noChangeArrowheads="1"/>
          </p:cNvSpPr>
          <p:nvPr>
            <p:ph type="title"/>
          </p:nvPr>
        </p:nvSpPr>
        <p:spPr bwMode="auto">
          <a:xfrm>
            <a:off x="301625" y="228600"/>
            <a:ext cx="854075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98458" name="Rectangle 154"/>
          <p:cNvSpPr>
            <a:spLocks noGrp="1" noChangeArrowheads="1"/>
          </p:cNvSpPr>
          <p:nvPr>
            <p:ph type="dt" sz="half" idx="2"/>
          </p:nvPr>
        </p:nvSpPr>
        <p:spPr bwMode="auto">
          <a:xfrm>
            <a:off x="301625"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atin typeface="Arial" charset="0"/>
              </a:defRPr>
            </a:lvl1pPr>
          </a:lstStyle>
          <a:p>
            <a:endParaRPr lang="ru-RU"/>
          </a:p>
        </p:txBody>
      </p:sp>
      <p:sp>
        <p:nvSpPr>
          <p:cNvPr id="98459" name="Rectangle 15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atin typeface="Arial" charset="0"/>
              </a:defRPr>
            </a:lvl1pPr>
          </a:lstStyle>
          <a:p>
            <a:endParaRPr lang="ru-RU"/>
          </a:p>
        </p:txBody>
      </p:sp>
      <p:sp>
        <p:nvSpPr>
          <p:cNvPr id="98460" name="Rectangle 156"/>
          <p:cNvSpPr>
            <a:spLocks noGrp="1" noChangeArrowheads="1"/>
          </p:cNvSpPr>
          <p:nvPr>
            <p:ph type="sldNum" sz="quarter" idx="4"/>
          </p:nvPr>
        </p:nvSpPr>
        <p:spPr bwMode="auto">
          <a:xfrm>
            <a:off x="6553200"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atin typeface="Arial" charset="0"/>
              </a:defRPr>
            </a:lvl1pPr>
          </a:lstStyle>
          <a:p>
            <a:fld id="{F7CA3D54-5928-4FBA-AB17-BB3C878C2251}" type="slidenum">
              <a:rPr lang="ru-RU"/>
              <a:pPr/>
              <a:t>‹#›</a:t>
            </a:fld>
            <a:endParaRPr lang="ru-RU"/>
          </a:p>
        </p:txBody>
      </p:sp>
      <p:sp>
        <p:nvSpPr>
          <p:cNvPr id="98461" name="Rectangle 157"/>
          <p:cNvSpPr>
            <a:spLocks noGrp="1" noRot="1" noChangeArrowheads="1"/>
          </p:cNvSpPr>
          <p:nvPr>
            <p:ph type="body" idx="1"/>
          </p:nvPr>
        </p:nvSpPr>
        <p:spPr bwMode="auto">
          <a:xfrm>
            <a:off x="301625" y="1600200"/>
            <a:ext cx="8540750" cy="44989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Tree>
  </p:cSld>
  <p:clrMap bg1="dk2" tx1="lt1" bg2="dk1" tx2="lt2" accent1="accent1" accent2="accent2" accent3="accent3" accent4="accent4" accent5="accent5" accent6="accent6" hlink="hlink" folHlink="folHlink"/>
  <p:sldLayoutIdLst>
    <p:sldLayoutId id="2147483705"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fontAlgn="base">
        <a:spcBef>
          <a:spcPct val="20000"/>
        </a:spcBef>
        <a:spcAft>
          <a:spcPct val="0"/>
        </a:spcAft>
        <a:buClr>
          <a:schemeClr val="hlink"/>
        </a:buClr>
        <a:buSzPct val="80000"/>
        <a:buFont typeface="Arial" charset="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folHlink"/>
        </a:buClr>
        <a:buFont typeface="Wingdings" pitchFamily="2" charset="2"/>
        <a:buChar char="§"/>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hlink"/>
        </a:buClr>
        <a:buSzPct val="80000"/>
        <a:buFont typeface="Arial" charset="0"/>
        <a:buChar char="►"/>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lr>
          <a:schemeClr val="folHlink"/>
        </a:buClr>
        <a:buFont typeface="Wingdings" pitchFamily="2" charset="2"/>
        <a:buChar char="§"/>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1618" name="Group 2"/>
          <p:cNvGrpSpPr>
            <a:grpSpLocks/>
          </p:cNvGrpSpPr>
          <p:nvPr/>
        </p:nvGrpSpPr>
        <p:grpSpPr bwMode="auto">
          <a:xfrm>
            <a:off x="0" y="0"/>
            <a:ext cx="7242175" cy="1981200"/>
            <a:chOff x="0" y="0"/>
            <a:chExt cx="4562" cy="1248"/>
          </a:xfrm>
        </p:grpSpPr>
        <p:sp>
          <p:nvSpPr>
            <p:cNvPr id="111619" name="Freeform 3"/>
            <p:cNvSpPr>
              <a:spLocks/>
            </p:cNvSpPr>
            <p:nvPr/>
          </p:nvSpPr>
          <p:spPr bwMode="hidden">
            <a:xfrm>
              <a:off x="0" y="583"/>
              <a:ext cx="4487" cy="665"/>
            </a:xfrm>
            <a:custGeom>
              <a:avLst/>
              <a:gdLst/>
              <a:ahLst/>
              <a:cxnLst>
                <a:cxn ang="0">
                  <a:pos x="4800" y="299"/>
                </a:cxn>
                <a:cxn ang="0">
                  <a:pos x="0" y="665"/>
                </a:cxn>
                <a:cxn ang="0">
                  <a:pos x="0" y="0"/>
                </a:cxn>
                <a:cxn ang="0">
                  <a:pos x="4806" y="1"/>
                </a:cxn>
                <a:cxn ang="0">
                  <a:pos x="4800" y="153"/>
                </a:cxn>
                <a:cxn ang="0">
                  <a:pos x="4800" y="299"/>
                </a:cxn>
              </a:cxnLst>
              <a:rect l="0" t="0" r="r" b="b"/>
              <a:pathLst>
                <a:path w="4806" h="665">
                  <a:moveTo>
                    <a:pt x="4800" y="299"/>
                  </a:moveTo>
                  <a:lnTo>
                    <a:pt x="0" y="665"/>
                  </a:lnTo>
                  <a:lnTo>
                    <a:pt x="0" y="0"/>
                  </a:lnTo>
                  <a:lnTo>
                    <a:pt x="4806" y="1"/>
                  </a:lnTo>
                  <a:lnTo>
                    <a:pt x="4800" y="153"/>
                  </a:lnTo>
                  <a:lnTo>
                    <a:pt x="4800" y="299"/>
                  </a:lnTo>
                  <a:close/>
                </a:path>
              </a:pathLst>
            </a:custGeom>
            <a:gradFill rotWithShape="1">
              <a:gsLst>
                <a:gs pos="0">
                  <a:schemeClr val="bg1">
                    <a:gamma/>
                    <a:shade val="94118"/>
                    <a:invGamma/>
                  </a:schemeClr>
                </a:gs>
                <a:gs pos="100000">
                  <a:schemeClr val="bg1"/>
                </a:gs>
              </a:gsLst>
              <a:lin ang="0" scaled="1"/>
            </a:gradFill>
            <a:ln w="9525">
              <a:noFill/>
              <a:round/>
              <a:headEnd/>
              <a:tailEnd/>
            </a:ln>
          </p:spPr>
          <p:txBody>
            <a:bodyPr/>
            <a:lstStyle/>
            <a:p>
              <a:endParaRPr lang="ru-RU"/>
            </a:p>
          </p:txBody>
        </p:sp>
        <p:sp>
          <p:nvSpPr>
            <p:cNvPr id="111620" name="Freeform 4"/>
            <p:cNvSpPr>
              <a:spLocks/>
            </p:cNvSpPr>
            <p:nvPr/>
          </p:nvSpPr>
          <p:spPr bwMode="hidden">
            <a:xfrm>
              <a:off x="0" y="0"/>
              <a:ext cx="4562" cy="1199"/>
            </a:xfrm>
            <a:custGeom>
              <a:avLst/>
              <a:gdLst/>
              <a:ahLst/>
              <a:cxnLst>
                <a:cxn ang="0">
                  <a:pos x="4560" y="932"/>
                </a:cxn>
                <a:cxn ang="0">
                  <a:pos x="0" y="1199"/>
                </a:cxn>
                <a:cxn ang="0">
                  <a:pos x="0" y="0"/>
                </a:cxn>
                <a:cxn ang="0">
                  <a:pos x="4562" y="0"/>
                </a:cxn>
                <a:cxn ang="0">
                  <a:pos x="4560" y="932"/>
                </a:cxn>
                <a:cxn ang="0">
                  <a:pos x="4560" y="932"/>
                </a:cxn>
              </a:cxnLst>
              <a:rect l="0" t="0" r="r" b="b"/>
              <a:pathLst>
                <a:path w="4562" h="1199">
                  <a:moveTo>
                    <a:pt x="4560" y="932"/>
                  </a:moveTo>
                  <a:lnTo>
                    <a:pt x="0" y="1199"/>
                  </a:lnTo>
                  <a:lnTo>
                    <a:pt x="0" y="0"/>
                  </a:lnTo>
                  <a:lnTo>
                    <a:pt x="4562" y="0"/>
                  </a:lnTo>
                  <a:lnTo>
                    <a:pt x="4560" y="932"/>
                  </a:lnTo>
                  <a:lnTo>
                    <a:pt x="4560" y="932"/>
                  </a:lnTo>
                  <a:close/>
                </a:path>
              </a:pathLst>
            </a:custGeom>
            <a:gradFill rotWithShape="0">
              <a:gsLst>
                <a:gs pos="0">
                  <a:schemeClr val="bg2"/>
                </a:gs>
                <a:gs pos="100000">
                  <a:schemeClr val="bg1"/>
                </a:gs>
              </a:gsLst>
              <a:lin ang="0" scaled="1"/>
            </a:gradFill>
            <a:ln w="9525">
              <a:noFill/>
              <a:round/>
              <a:headEnd/>
              <a:tailEnd/>
            </a:ln>
          </p:spPr>
          <p:txBody>
            <a:bodyPr/>
            <a:lstStyle/>
            <a:p>
              <a:endParaRPr lang="ru-RU"/>
            </a:p>
          </p:txBody>
        </p:sp>
      </p:grpSp>
      <p:sp>
        <p:nvSpPr>
          <p:cNvPr id="111621" name="Rectangle 5"/>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11622" name="Rectangle 6"/>
          <p:cNvSpPr>
            <a:spLocks noGrp="1" noChangeArrowheads="1"/>
          </p:cNvSpPr>
          <p:nvPr>
            <p:ph type="body" idx="1"/>
          </p:nvPr>
        </p:nvSpPr>
        <p:spPr bwMode="auto">
          <a:xfrm>
            <a:off x="457200" y="1600200"/>
            <a:ext cx="8229600" cy="449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11623" name="Rectangle 7"/>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ffectLst>
                  <a:outerShdw blurRad="38100" dist="38100" dir="2700000" algn="tl">
                    <a:srgbClr val="000000"/>
                  </a:outerShdw>
                </a:effectLst>
              </a:defRPr>
            </a:lvl1pPr>
          </a:lstStyle>
          <a:p>
            <a:endParaRPr lang="ru-RU"/>
          </a:p>
        </p:txBody>
      </p:sp>
      <p:sp>
        <p:nvSpPr>
          <p:cNvPr id="111624" name="Rectangle 8"/>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effectLst>
                  <a:outerShdw blurRad="38100" dist="38100" dir="2700000" algn="tl">
                    <a:srgbClr val="000000"/>
                  </a:outerShdw>
                </a:effectLst>
              </a:defRPr>
            </a:lvl1pPr>
          </a:lstStyle>
          <a:p>
            <a:endParaRPr lang="ru-RU"/>
          </a:p>
        </p:txBody>
      </p:sp>
      <p:sp>
        <p:nvSpPr>
          <p:cNvPr id="111625" name="Rectangle 9"/>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effectLst>
                  <a:outerShdw blurRad="38100" dist="38100" dir="2700000" algn="tl">
                    <a:srgbClr val="000000"/>
                  </a:outerShdw>
                </a:effectLst>
              </a:defRPr>
            </a:lvl1pPr>
          </a:lstStyle>
          <a:p>
            <a:fld id="{F71A3955-0B1B-4C8D-A43C-18735D6B7F20}" type="slidenum">
              <a:rPr lang="ru-RU"/>
              <a:pPr/>
              <a:t>‹#›</a:t>
            </a:fld>
            <a:endParaRPr lang="ru-RU"/>
          </a:p>
        </p:txBody>
      </p:sp>
    </p:spTree>
  </p:cSld>
  <p:clrMap bg1="dk2" tx1="lt1" bg2="dk1" tx2="lt2" accent1="accent1" accent2="accent2" accent3="accent3" accent4="accent4" accent5="accent5" accent6="accent6" hlink="hlink" folHlink="folHlink"/>
  <p:sldLayoutIdLst>
    <p:sldLayoutId id="2147483715"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Lst>
  <p:timing>
    <p:tnLst>
      <p:par>
        <p:cTn id="1" dur="indefinite" restart="never" nodeType="tmRoot"/>
      </p:par>
    </p:tnLst>
  </p:timing>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fontAlgn="base">
        <a:spcBef>
          <a:spcPct val="20000"/>
        </a:spcBef>
        <a:spcAft>
          <a:spcPct val="0"/>
        </a:spcAft>
        <a:buClr>
          <a:schemeClr val="hlink"/>
        </a:buClr>
        <a:buSzPct val="8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20835"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2083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latin typeface="Arial" charset="0"/>
              </a:defRPr>
            </a:lvl1pPr>
          </a:lstStyle>
          <a:p>
            <a:endParaRPr lang="ru-RU"/>
          </a:p>
        </p:txBody>
      </p:sp>
      <p:sp>
        <p:nvSpPr>
          <p:cNvPr id="12083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latin typeface="Arial" charset="0"/>
              </a:defRPr>
            </a:lvl1pPr>
          </a:lstStyle>
          <a:p>
            <a:endParaRPr lang="ru-RU"/>
          </a:p>
        </p:txBody>
      </p:sp>
      <p:sp>
        <p:nvSpPr>
          <p:cNvPr id="12083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latin typeface="Arial" charset="0"/>
              </a:defRPr>
            </a:lvl1pPr>
          </a:lstStyle>
          <a:p>
            <a:fld id="{C85C48EB-9FDD-4A7D-93CA-498FF486F8B2}" type="slidenum">
              <a:rPr lang="ru-RU"/>
              <a:pPr/>
              <a:t>‹#›</a:t>
            </a:fld>
            <a:endParaRPr lang="ru-RU"/>
          </a:p>
        </p:txBody>
      </p:sp>
    </p:spTree>
  </p:cSld>
  <p:clrMap bg1="dk2" tx1="lt1" bg2="dk1" tx2="lt2" accent1="accent1" accent2="accent2" accent3="accent3" accent4="accent4" accent5="accent5" accent6="accent6" hlink="hlink" folHlink="folHlink"/>
  <p:sldLayoutIdLst>
    <p:sldLayoutId id="2147483721"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Lst>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fontAlgn="base">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23906" name="Group 2"/>
          <p:cNvGrpSpPr>
            <a:grpSpLocks/>
          </p:cNvGrpSpPr>
          <p:nvPr/>
        </p:nvGrpSpPr>
        <p:grpSpPr bwMode="auto">
          <a:xfrm>
            <a:off x="0" y="0"/>
            <a:ext cx="9159875" cy="6858000"/>
            <a:chOff x="0" y="0"/>
            <a:chExt cx="5770" cy="4320"/>
          </a:xfrm>
        </p:grpSpPr>
        <p:sp>
          <p:nvSpPr>
            <p:cNvPr id="123907" name="Rectangle 3"/>
            <p:cNvSpPr>
              <a:spLocks noChangeArrowheads="1"/>
            </p:cNvSpPr>
            <p:nvPr userDrawn="1"/>
          </p:nvSpPr>
          <p:spPr bwMode="hidden">
            <a:xfrm>
              <a:off x="5232" y="1"/>
              <a:ext cx="528" cy="4319"/>
            </a:xfrm>
            <a:prstGeom prst="rect">
              <a:avLst/>
            </a:prstGeom>
            <a:gradFill rotWithShape="0">
              <a:gsLst>
                <a:gs pos="0">
                  <a:schemeClr val="accent2"/>
                </a:gs>
                <a:gs pos="100000">
                  <a:schemeClr val="accent2">
                    <a:gamma/>
                    <a:tint val="94118"/>
                    <a:invGamma/>
                  </a:schemeClr>
                </a:gs>
              </a:gsLst>
              <a:lin ang="0" scaled="1"/>
            </a:gradFill>
            <a:ln w="9525">
              <a:noFill/>
              <a:miter lim="800000"/>
              <a:headEnd/>
              <a:tailEnd/>
            </a:ln>
            <a:effectLst/>
          </p:spPr>
          <p:txBody>
            <a:bodyPr wrap="none" anchor="ctr"/>
            <a:lstStyle/>
            <a:p>
              <a:endParaRPr lang="ru-RU"/>
            </a:p>
          </p:txBody>
        </p:sp>
        <p:sp>
          <p:nvSpPr>
            <p:cNvPr id="123908" name="Rectangle 4"/>
            <p:cNvSpPr>
              <a:spLocks noChangeArrowheads="1"/>
            </p:cNvSpPr>
            <p:nvPr userDrawn="1"/>
          </p:nvSpPr>
          <p:spPr bwMode="hidden">
            <a:xfrm>
              <a:off x="1056" y="0"/>
              <a:ext cx="192" cy="4320"/>
            </a:xfrm>
            <a:prstGeom prst="rect">
              <a:avLst/>
            </a:prstGeom>
            <a:gradFill rotWithShape="0">
              <a:gsLst>
                <a:gs pos="0">
                  <a:schemeClr val="bg1"/>
                </a:gs>
                <a:gs pos="100000">
                  <a:schemeClr val="bg2"/>
                </a:gs>
              </a:gsLst>
              <a:lin ang="0" scaled="1"/>
            </a:gradFill>
            <a:ln w="9525">
              <a:noFill/>
              <a:miter lim="800000"/>
              <a:headEnd/>
              <a:tailEnd/>
            </a:ln>
            <a:effectLst/>
          </p:spPr>
          <p:txBody>
            <a:bodyPr wrap="none" anchor="ctr"/>
            <a:lstStyle/>
            <a:p>
              <a:endParaRPr lang="ru-RU"/>
            </a:p>
          </p:txBody>
        </p:sp>
        <p:sp>
          <p:nvSpPr>
            <p:cNvPr id="123909" name="Rectangle 5"/>
            <p:cNvSpPr>
              <a:spLocks noChangeArrowheads="1"/>
            </p:cNvSpPr>
            <p:nvPr userDrawn="1"/>
          </p:nvSpPr>
          <p:spPr bwMode="hidden">
            <a:xfrm>
              <a:off x="1728" y="0"/>
              <a:ext cx="432" cy="4320"/>
            </a:xfrm>
            <a:prstGeom prst="rect">
              <a:avLst/>
            </a:prstGeom>
            <a:gradFill rotWithShape="0">
              <a:gsLst>
                <a:gs pos="0">
                  <a:schemeClr val="bg1"/>
                </a:gs>
                <a:gs pos="100000">
                  <a:schemeClr val="bg2"/>
                </a:gs>
              </a:gsLst>
              <a:lin ang="0" scaled="1"/>
            </a:gradFill>
            <a:ln w="9525">
              <a:noFill/>
              <a:miter lim="800000"/>
              <a:headEnd/>
              <a:tailEnd/>
            </a:ln>
            <a:effectLst/>
          </p:spPr>
          <p:txBody>
            <a:bodyPr wrap="none" anchor="ctr"/>
            <a:lstStyle/>
            <a:p>
              <a:endParaRPr lang="ru-RU"/>
            </a:p>
          </p:txBody>
        </p:sp>
        <p:sp>
          <p:nvSpPr>
            <p:cNvPr id="123910" name="Rectangle 6"/>
            <p:cNvSpPr>
              <a:spLocks noChangeArrowheads="1"/>
            </p:cNvSpPr>
            <p:nvPr userDrawn="1"/>
          </p:nvSpPr>
          <p:spPr bwMode="hidden">
            <a:xfrm>
              <a:off x="2256" y="0"/>
              <a:ext cx="240" cy="4320"/>
            </a:xfrm>
            <a:prstGeom prst="rect">
              <a:avLst/>
            </a:prstGeom>
            <a:solidFill>
              <a:schemeClr val="bg1"/>
            </a:solidFill>
            <a:ln w="9525">
              <a:noFill/>
              <a:miter lim="800000"/>
              <a:headEnd/>
              <a:tailEnd/>
            </a:ln>
            <a:effectLst/>
          </p:spPr>
          <p:txBody>
            <a:bodyPr wrap="none" anchor="ctr"/>
            <a:lstStyle/>
            <a:p>
              <a:endParaRPr lang="ru-RU"/>
            </a:p>
          </p:txBody>
        </p:sp>
        <p:sp>
          <p:nvSpPr>
            <p:cNvPr id="123911" name="Rectangle 7"/>
            <p:cNvSpPr>
              <a:spLocks noChangeArrowheads="1"/>
            </p:cNvSpPr>
            <p:nvPr userDrawn="1"/>
          </p:nvSpPr>
          <p:spPr bwMode="hidden">
            <a:xfrm>
              <a:off x="1344" y="0"/>
              <a:ext cx="384" cy="432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ru-RU"/>
            </a:p>
          </p:txBody>
        </p:sp>
        <p:sp>
          <p:nvSpPr>
            <p:cNvPr id="123912" name="Rectangle 8"/>
            <p:cNvSpPr>
              <a:spLocks noChangeArrowheads="1"/>
            </p:cNvSpPr>
            <p:nvPr userDrawn="1"/>
          </p:nvSpPr>
          <p:spPr bwMode="hidden">
            <a:xfrm>
              <a:off x="480" y="0"/>
              <a:ext cx="576" cy="432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ru-RU"/>
            </a:p>
          </p:txBody>
        </p:sp>
        <p:sp>
          <p:nvSpPr>
            <p:cNvPr id="123913" name="Rectangle 9"/>
            <p:cNvSpPr>
              <a:spLocks noChangeArrowheads="1"/>
            </p:cNvSpPr>
            <p:nvPr userDrawn="1"/>
          </p:nvSpPr>
          <p:spPr bwMode="hidden">
            <a:xfrm>
              <a:off x="288" y="0"/>
              <a:ext cx="192" cy="4320"/>
            </a:xfrm>
            <a:prstGeom prst="rect">
              <a:avLst/>
            </a:prstGeom>
            <a:gradFill rotWithShape="0">
              <a:gsLst>
                <a:gs pos="0">
                  <a:schemeClr val="bg2"/>
                </a:gs>
                <a:gs pos="50000">
                  <a:schemeClr val="bg2">
                    <a:gamma/>
                    <a:shade val="84706"/>
                    <a:invGamma/>
                  </a:schemeClr>
                </a:gs>
                <a:gs pos="100000">
                  <a:schemeClr val="bg2"/>
                </a:gs>
              </a:gsLst>
              <a:lin ang="0" scaled="1"/>
            </a:gradFill>
            <a:ln w="9525">
              <a:noFill/>
              <a:miter lim="800000"/>
              <a:headEnd/>
              <a:tailEnd/>
            </a:ln>
            <a:effectLst/>
          </p:spPr>
          <p:txBody>
            <a:bodyPr wrap="none" anchor="ctr"/>
            <a:lstStyle/>
            <a:p>
              <a:endParaRPr lang="ru-RU"/>
            </a:p>
          </p:txBody>
        </p:sp>
        <p:sp>
          <p:nvSpPr>
            <p:cNvPr id="123914" name="Rectangle 10"/>
            <p:cNvSpPr>
              <a:spLocks noChangeArrowheads="1"/>
            </p:cNvSpPr>
            <p:nvPr userDrawn="1"/>
          </p:nvSpPr>
          <p:spPr bwMode="hidden">
            <a:xfrm>
              <a:off x="0" y="0"/>
              <a:ext cx="288" cy="4320"/>
            </a:xfrm>
            <a:prstGeom prst="rect">
              <a:avLst/>
            </a:prstGeom>
            <a:gradFill rotWithShape="0">
              <a:gsLst>
                <a:gs pos="0">
                  <a:schemeClr val="bg2">
                    <a:gamma/>
                    <a:shade val="78824"/>
                    <a:invGamma/>
                  </a:schemeClr>
                </a:gs>
                <a:gs pos="100000">
                  <a:schemeClr val="bg2"/>
                </a:gs>
              </a:gsLst>
              <a:lin ang="0" scaled="1"/>
            </a:gradFill>
            <a:ln w="9525">
              <a:noFill/>
              <a:miter lim="800000"/>
              <a:headEnd/>
              <a:tailEnd/>
            </a:ln>
            <a:effectLst/>
          </p:spPr>
          <p:txBody>
            <a:bodyPr wrap="none" anchor="ctr"/>
            <a:lstStyle/>
            <a:p>
              <a:endParaRPr lang="ru-RU"/>
            </a:p>
          </p:txBody>
        </p:sp>
        <p:sp>
          <p:nvSpPr>
            <p:cNvPr id="123915" name="Rectangle 11"/>
            <p:cNvSpPr>
              <a:spLocks noChangeArrowheads="1"/>
            </p:cNvSpPr>
            <p:nvPr userDrawn="1"/>
          </p:nvSpPr>
          <p:spPr bwMode="hidden">
            <a:xfrm>
              <a:off x="2160" y="0"/>
              <a:ext cx="240" cy="432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ru-RU"/>
            </a:p>
          </p:txBody>
        </p:sp>
        <p:sp>
          <p:nvSpPr>
            <p:cNvPr id="123916" name="Rectangle 12"/>
            <p:cNvSpPr>
              <a:spLocks noChangeArrowheads="1"/>
            </p:cNvSpPr>
            <p:nvPr userDrawn="1"/>
          </p:nvSpPr>
          <p:spPr bwMode="hidden">
            <a:xfrm>
              <a:off x="2784" y="0"/>
              <a:ext cx="528" cy="4320"/>
            </a:xfrm>
            <a:prstGeom prst="rect">
              <a:avLst/>
            </a:prstGeom>
            <a:gradFill rotWithShape="0">
              <a:gsLst>
                <a:gs pos="0">
                  <a:schemeClr val="bg1"/>
                </a:gs>
                <a:gs pos="100000">
                  <a:schemeClr val="bg2"/>
                </a:gs>
              </a:gsLst>
              <a:lin ang="0" scaled="1"/>
            </a:gradFill>
            <a:ln w="9525">
              <a:noFill/>
              <a:miter lim="800000"/>
              <a:headEnd/>
              <a:tailEnd/>
            </a:ln>
            <a:effectLst/>
          </p:spPr>
          <p:txBody>
            <a:bodyPr wrap="none" anchor="ctr"/>
            <a:lstStyle/>
            <a:p>
              <a:endParaRPr lang="ru-RU"/>
            </a:p>
          </p:txBody>
        </p:sp>
        <p:sp>
          <p:nvSpPr>
            <p:cNvPr id="123917" name="Rectangle 13"/>
            <p:cNvSpPr>
              <a:spLocks noChangeArrowheads="1"/>
            </p:cNvSpPr>
            <p:nvPr userDrawn="1"/>
          </p:nvSpPr>
          <p:spPr bwMode="hidden">
            <a:xfrm>
              <a:off x="1248" y="0"/>
              <a:ext cx="144" cy="4320"/>
            </a:xfrm>
            <a:prstGeom prst="rect">
              <a:avLst/>
            </a:prstGeom>
            <a:solidFill>
              <a:schemeClr val="bg2"/>
            </a:solidFill>
            <a:ln w="9525">
              <a:noFill/>
              <a:miter lim="800000"/>
              <a:headEnd/>
              <a:tailEnd/>
            </a:ln>
            <a:effectLst/>
          </p:spPr>
          <p:txBody>
            <a:bodyPr wrap="none" anchor="ctr"/>
            <a:lstStyle/>
            <a:p>
              <a:endParaRPr lang="ru-RU"/>
            </a:p>
          </p:txBody>
        </p:sp>
        <p:sp>
          <p:nvSpPr>
            <p:cNvPr id="123918" name="Rectangle 14"/>
            <p:cNvSpPr>
              <a:spLocks noChangeArrowheads="1"/>
            </p:cNvSpPr>
            <p:nvPr userDrawn="1"/>
          </p:nvSpPr>
          <p:spPr bwMode="hidden">
            <a:xfrm>
              <a:off x="3300" y="0"/>
              <a:ext cx="252" cy="4320"/>
            </a:xfrm>
            <a:prstGeom prst="rect">
              <a:avLst/>
            </a:prstGeom>
            <a:solidFill>
              <a:schemeClr val="bg2"/>
            </a:solidFill>
            <a:ln w="9525">
              <a:noFill/>
              <a:miter lim="800000"/>
              <a:headEnd/>
              <a:tailEnd/>
            </a:ln>
            <a:effectLst/>
          </p:spPr>
          <p:txBody>
            <a:bodyPr wrap="none" anchor="ctr"/>
            <a:lstStyle/>
            <a:p>
              <a:endParaRPr lang="ru-RU"/>
            </a:p>
          </p:txBody>
        </p:sp>
        <p:sp>
          <p:nvSpPr>
            <p:cNvPr id="123919" name="Rectangle 15"/>
            <p:cNvSpPr>
              <a:spLocks noChangeArrowheads="1"/>
            </p:cNvSpPr>
            <p:nvPr userDrawn="1"/>
          </p:nvSpPr>
          <p:spPr bwMode="hidden">
            <a:xfrm>
              <a:off x="4656" y="0"/>
              <a:ext cx="144" cy="4320"/>
            </a:xfrm>
            <a:prstGeom prst="rect">
              <a:avLst/>
            </a:prstGeom>
            <a:gradFill rotWithShape="0">
              <a:gsLst>
                <a:gs pos="0">
                  <a:schemeClr val="bg2"/>
                </a:gs>
                <a:gs pos="50000">
                  <a:schemeClr val="bg2">
                    <a:gamma/>
                    <a:shade val="96863"/>
                    <a:invGamma/>
                  </a:schemeClr>
                </a:gs>
                <a:gs pos="100000">
                  <a:schemeClr val="bg2"/>
                </a:gs>
              </a:gsLst>
              <a:lin ang="0" scaled="1"/>
            </a:gradFill>
            <a:ln w="9525">
              <a:noFill/>
              <a:miter lim="800000"/>
              <a:headEnd/>
              <a:tailEnd/>
            </a:ln>
            <a:effectLst/>
          </p:spPr>
          <p:txBody>
            <a:bodyPr wrap="none" anchor="ctr"/>
            <a:lstStyle/>
            <a:p>
              <a:endParaRPr lang="ru-RU"/>
            </a:p>
          </p:txBody>
        </p:sp>
        <p:sp>
          <p:nvSpPr>
            <p:cNvPr id="123920" name="Rectangle 16"/>
            <p:cNvSpPr>
              <a:spLocks noChangeArrowheads="1"/>
            </p:cNvSpPr>
            <p:nvPr userDrawn="1"/>
          </p:nvSpPr>
          <p:spPr bwMode="hidden">
            <a:xfrm>
              <a:off x="4608" y="0"/>
              <a:ext cx="672" cy="4320"/>
            </a:xfrm>
            <a:prstGeom prst="rect">
              <a:avLst/>
            </a:prstGeom>
            <a:gradFill rotWithShape="0">
              <a:gsLst>
                <a:gs pos="0">
                  <a:schemeClr val="bg2"/>
                </a:gs>
                <a:gs pos="100000">
                  <a:schemeClr val="accent2"/>
                </a:gs>
              </a:gsLst>
              <a:lin ang="0" scaled="1"/>
            </a:gradFill>
            <a:ln w="9525">
              <a:noFill/>
              <a:miter lim="800000"/>
              <a:headEnd/>
              <a:tailEnd/>
            </a:ln>
            <a:effectLst/>
          </p:spPr>
          <p:txBody>
            <a:bodyPr wrap="none" anchor="ctr"/>
            <a:lstStyle/>
            <a:p>
              <a:endParaRPr lang="ru-RU"/>
            </a:p>
          </p:txBody>
        </p:sp>
        <p:sp>
          <p:nvSpPr>
            <p:cNvPr id="123921" name="Rectangle 17"/>
            <p:cNvSpPr>
              <a:spLocks noChangeArrowheads="1"/>
            </p:cNvSpPr>
            <p:nvPr userDrawn="1"/>
          </p:nvSpPr>
          <p:spPr bwMode="hidden">
            <a:xfrm>
              <a:off x="3504" y="0"/>
              <a:ext cx="624" cy="4320"/>
            </a:xfrm>
            <a:prstGeom prst="rect">
              <a:avLst/>
            </a:prstGeom>
            <a:gradFill rotWithShape="0">
              <a:gsLst>
                <a:gs pos="0">
                  <a:schemeClr val="bg2"/>
                </a:gs>
                <a:gs pos="50000">
                  <a:schemeClr val="bg1"/>
                </a:gs>
                <a:gs pos="100000">
                  <a:schemeClr val="bg2"/>
                </a:gs>
              </a:gsLst>
              <a:lin ang="0" scaled="1"/>
            </a:gradFill>
            <a:ln w="9525">
              <a:noFill/>
              <a:miter lim="800000"/>
              <a:headEnd/>
              <a:tailEnd/>
            </a:ln>
            <a:effectLst/>
          </p:spPr>
          <p:txBody>
            <a:bodyPr wrap="none" anchor="ctr"/>
            <a:lstStyle/>
            <a:p>
              <a:endParaRPr lang="ru-RU"/>
            </a:p>
          </p:txBody>
        </p:sp>
        <p:sp>
          <p:nvSpPr>
            <p:cNvPr id="123922" name="Rectangle 18"/>
            <p:cNvSpPr>
              <a:spLocks noChangeArrowheads="1"/>
            </p:cNvSpPr>
            <p:nvPr userDrawn="1"/>
          </p:nvSpPr>
          <p:spPr bwMode="hidden">
            <a:xfrm>
              <a:off x="3840" y="0"/>
              <a:ext cx="528" cy="4320"/>
            </a:xfrm>
            <a:prstGeom prst="rect">
              <a:avLst/>
            </a:prstGeom>
            <a:gradFill rotWithShape="0">
              <a:gsLst>
                <a:gs pos="0">
                  <a:schemeClr val="bg1"/>
                </a:gs>
                <a:gs pos="100000">
                  <a:schemeClr val="bg2"/>
                </a:gs>
              </a:gsLst>
              <a:lin ang="0" scaled="1"/>
            </a:gradFill>
            <a:ln w="9525">
              <a:noFill/>
              <a:miter lim="800000"/>
              <a:headEnd/>
              <a:tailEnd/>
            </a:ln>
            <a:effectLst/>
          </p:spPr>
          <p:txBody>
            <a:bodyPr wrap="none" anchor="ctr"/>
            <a:lstStyle/>
            <a:p>
              <a:endParaRPr lang="ru-RU"/>
            </a:p>
          </p:txBody>
        </p:sp>
        <p:sp>
          <p:nvSpPr>
            <p:cNvPr id="123923" name="Rectangle 19"/>
            <p:cNvSpPr>
              <a:spLocks noChangeArrowheads="1"/>
            </p:cNvSpPr>
            <p:nvPr userDrawn="1"/>
          </p:nvSpPr>
          <p:spPr bwMode="hidden">
            <a:xfrm>
              <a:off x="4368" y="0"/>
              <a:ext cx="240" cy="4320"/>
            </a:xfrm>
            <a:prstGeom prst="rect">
              <a:avLst/>
            </a:prstGeom>
            <a:gradFill rotWithShape="0">
              <a:gsLst>
                <a:gs pos="0">
                  <a:schemeClr val="bg2"/>
                </a:gs>
                <a:gs pos="50000">
                  <a:schemeClr val="bg2">
                    <a:gamma/>
                    <a:shade val="96863"/>
                    <a:invGamma/>
                  </a:schemeClr>
                </a:gs>
                <a:gs pos="100000">
                  <a:schemeClr val="bg2"/>
                </a:gs>
              </a:gsLst>
              <a:lin ang="0" scaled="1"/>
            </a:gradFill>
            <a:ln w="9525">
              <a:noFill/>
              <a:miter lim="800000"/>
              <a:headEnd/>
              <a:tailEnd/>
            </a:ln>
            <a:effectLst/>
          </p:spPr>
          <p:txBody>
            <a:bodyPr wrap="none" anchor="ctr"/>
            <a:lstStyle/>
            <a:p>
              <a:endParaRPr lang="ru-RU"/>
            </a:p>
          </p:txBody>
        </p:sp>
        <p:sp>
          <p:nvSpPr>
            <p:cNvPr id="123924" name="Rectangle 20"/>
            <p:cNvSpPr>
              <a:spLocks noChangeArrowheads="1"/>
            </p:cNvSpPr>
            <p:nvPr userDrawn="1"/>
          </p:nvSpPr>
          <p:spPr bwMode="hidden">
            <a:xfrm>
              <a:off x="2680" y="0"/>
              <a:ext cx="152" cy="432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ru-RU"/>
            </a:p>
          </p:txBody>
        </p:sp>
        <p:sp>
          <p:nvSpPr>
            <p:cNvPr id="123925" name="Rectangle 21"/>
            <p:cNvSpPr>
              <a:spLocks noChangeArrowheads="1"/>
            </p:cNvSpPr>
            <p:nvPr userDrawn="1"/>
          </p:nvSpPr>
          <p:spPr bwMode="hidden">
            <a:xfrm>
              <a:off x="2366" y="0"/>
              <a:ext cx="336" cy="4320"/>
            </a:xfrm>
            <a:prstGeom prst="rect">
              <a:avLst/>
            </a:prstGeom>
            <a:gradFill rotWithShape="0">
              <a:gsLst>
                <a:gs pos="0">
                  <a:schemeClr val="bg1"/>
                </a:gs>
                <a:gs pos="100000">
                  <a:schemeClr val="bg2"/>
                </a:gs>
              </a:gsLst>
              <a:lin ang="0" scaled="1"/>
            </a:gradFill>
            <a:ln w="9525">
              <a:noFill/>
              <a:miter lim="800000"/>
              <a:headEnd/>
              <a:tailEnd/>
            </a:ln>
            <a:effectLst/>
          </p:spPr>
          <p:txBody>
            <a:bodyPr wrap="none" anchor="ctr"/>
            <a:lstStyle/>
            <a:p>
              <a:endParaRPr lang="ru-RU"/>
            </a:p>
          </p:txBody>
        </p:sp>
        <p:sp>
          <p:nvSpPr>
            <p:cNvPr id="123926" name="Freeform 22"/>
            <p:cNvSpPr>
              <a:spLocks/>
            </p:cNvSpPr>
            <p:nvPr userDrawn="1"/>
          </p:nvSpPr>
          <p:spPr bwMode="hidden">
            <a:xfrm>
              <a:off x="1" y="3875"/>
              <a:ext cx="5760" cy="445"/>
            </a:xfrm>
            <a:custGeom>
              <a:avLst/>
              <a:gdLst/>
              <a:ahLst/>
              <a:cxnLst>
                <a:cxn ang="0">
                  <a:pos x="5700" y="86"/>
                </a:cxn>
                <a:cxn ang="0">
                  <a:pos x="5508" y="86"/>
                </a:cxn>
                <a:cxn ang="0">
                  <a:pos x="5454" y="76"/>
                </a:cxn>
                <a:cxn ang="0">
                  <a:pos x="5448" y="65"/>
                </a:cxn>
                <a:cxn ang="0">
                  <a:pos x="5442" y="44"/>
                </a:cxn>
                <a:cxn ang="0">
                  <a:pos x="5414" y="18"/>
                </a:cxn>
                <a:cxn ang="0">
                  <a:pos x="5332" y="7"/>
                </a:cxn>
                <a:cxn ang="0">
                  <a:pos x="5051" y="22"/>
                </a:cxn>
                <a:cxn ang="0">
                  <a:pos x="4986" y="55"/>
                </a:cxn>
                <a:cxn ang="0">
                  <a:pos x="4854" y="102"/>
                </a:cxn>
                <a:cxn ang="0">
                  <a:pos x="4740" y="112"/>
                </a:cxn>
                <a:cxn ang="0">
                  <a:pos x="4662" y="91"/>
                </a:cxn>
                <a:cxn ang="0">
                  <a:pos x="4598" y="25"/>
                </a:cxn>
                <a:cxn ang="0">
                  <a:pos x="4514" y="9"/>
                </a:cxn>
                <a:cxn ang="0">
                  <a:pos x="4410" y="39"/>
                </a:cxn>
                <a:cxn ang="0">
                  <a:pos x="4236" y="81"/>
                </a:cxn>
                <a:cxn ang="0">
                  <a:pos x="4020" y="102"/>
                </a:cxn>
                <a:cxn ang="0">
                  <a:pos x="3810" y="102"/>
                </a:cxn>
                <a:cxn ang="0">
                  <a:pos x="3654" y="76"/>
                </a:cxn>
                <a:cxn ang="0">
                  <a:pos x="3594" y="50"/>
                </a:cxn>
                <a:cxn ang="0">
                  <a:pos x="3528" y="44"/>
                </a:cxn>
                <a:cxn ang="0">
                  <a:pos x="3480" y="55"/>
                </a:cxn>
                <a:cxn ang="0">
                  <a:pos x="3420" y="76"/>
                </a:cxn>
                <a:cxn ang="0">
                  <a:pos x="3048" y="112"/>
                </a:cxn>
                <a:cxn ang="0">
                  <a:pos x="2844" y="128"/>
                </a:cxn>
                <a:cxn ang="0">
                  <a:pos x="2742" y="117"/>
                </a:cxn>
                <a:cxn ang="0">
                  <a:pos x="2710" y="56"/>
                </a:cxn>
                <a:cxn ang="0">
                  <a:pos x="2658" y="50"/>
                </a:cxn>
                <a:cxn ang="0">
                  <a:pos x="2558" y="95"/>
                </a:cxn>
                <a:cxn ang="0">
                  <a:pos x="2444" y="109"/>
                </a:cxn>
                <a:cxn ang="0">
                  <a:pos x="2322" y="91"/>
                </a:cxn>
                <a:cxn ang="0">
                  <a:pos x="2274" y="70"/>
                </a:cxn>
                <a:cxn ang="0">
                  <a:pos x="2185" y="3"/>
                </a:cxn>
                <a:cxn ang="0">
                  <a:pos x="2048" y="64"/>
                </a:cxn>
                <a:cxn ang="0">
                  <a:pos x="1794" y="102"/>
                </a:cxn>
                <a:cxn ang="0">
                  <a:pos x="1560" y="91"/>
                </a:cxn>
                <a:cxn ang="0">
                  <a:pos x="1482" y="76"/>
                </a:cxn>
                <a:cxn ang="0">
                  <a:pos x="1428" y="50"/>
                </a:cxn>
                <a:cxn ang="0">
                  <a:pos x="1374" y="44"/>
                </a:cxn>
                <a:cxn ang="0">
                  <a:pos x="1308" y="55"/>
                </a:cxn>
                <a:cxn ang="0">
                  <a:pos x="1140" y="107"/>
                </a:cxn>
                <a:cxn ang="0">
                  <a:pos x="948" y="143"/>
                </a:cxn>
                <a:cxn ang="0">
                  <a:pos x="708" y="138"/>
                </a:cxn>
                <a:cxn ang="0">
                  <a:pos x="534" y="96"/>
                </a:cxn>
                <a:cxn ang="0">
                  <a:pos x="444" y="55"/>
                </a:cxn>
                <a:cxn ang="0">
                  <a:pos x="396" y="34"/>
                </a:cxn>
                <a:cxn ang="0">
                  <a:pos x="378" y="39"/>
                </a:cxn>
                <a:cxn ang="0">
                  <a:pos x="342" y="70"/>
                </a:cxn>
                <a:cxn ang="0">
                  <a:pos x="288" y="96"/>
                </a:cxn>
                <a:cxn ang="0">
                  <a:pos x="192" y="112"/>
                </a:cxn>
                <a:cxn ang="0">
                  <a:pos x="90" y="112"/>
                </a:cxn>
                <a:cxn ang="0">
                  <a:pos x="0" y="96"/>
                </a:cxn>
                <a:cxn ang="0">
                  <a:pos x="5760" y="445"/>
                </a:cxn>
              </a:cxnLst>
              <a:rect l="0" t="0" r="r" b="b"/>
              <a:pathLst>
                <a:path w="5760" h="445">
                  <a:moveTo>
                    <a:pt x="5760" y="445"/>
                  </a:moveTo>
                  <a:lnTo>
                    <a:pt x="5760" y="76"/>
                  </a:lnTo>
                  <a:lnTo>
                    <a:pt x="5730" y="81"/>
                  </a:lnTo>
                  <a:lnTo>
                    <a:pt x="5700" y="86"/>
                  </a:lnTo>
                  <a:lnTo>
                    <a:pt x="5646" y="91"/>
                  </a:lnTo>
                  <a:lnTo>
                    <a:pt x="5592" y="91"/>
                  </a:lnTo>
                  <a:lnTo>
                    <a:pt x="5544" y="91"/>
                  </a:lnTo>
                  <a:lnTo>
                    <a:pt x="5508" y="86"/>
                  </a:lnTo>
                  <a:lnTo>
                    <a:pt x="5490" y="86"/>
                  </a:lnTo>
                  <a:lnTo>
                    <a:pt x="5478" y="81"/>
                  </a:lnTo>
                  <a:lnTo>
                    <a:pt x="5466" y="76"/>
                  </a:lnTo>
                  <a:lnTo>
                    <a:pt x="5454" y="76"/>
                  </a:lnTo>
                  <a:lnTo>
                    <a:pt x="5454" y="70"/>
                  </a:lnTo>
                  <a:lnTo>
                    <a:pt x="5454" y="70"/>
                  </a:lnTo>
                  <a:lnTo>
                    <a:pt x="5448" y="70"/>
                  </a:lnTo>
                  <a:lnTo>
                    <a:pt x="5448" y="65"/>
                  </a:lnTo>
                  <a:lnTo>
                    <a:pt x="5448" y="60"/>
                  </a:lnTo>
                  <a:lnTo>
                    <a:pt x="5448" y="55"/>
                  </a:lnTo>
                  <a:lnTo>
                    <a:pt x="5442" y="50"/>
                  </a:lnTo>
                  <a:lnTo>
                    <a:pt x="5442" y="44"/>
                  </a:lnTo>
                  <a:lnTo>
                    <a:pt x="5436" y="39"/>
                  </a:lnTo>
                  <a:lnTo>
                    <a:pt x="5424" y="34"/>
                  </a:lnTo>
                  <a:lnTo>
                    <a:pt x="5418" y="29"/>
                  </a:lnTo>
                  <a:lnTo>
                    <a:pt x="5414" y="18"/>
                  </a:lnTo>
                  <a:lnTo>
                    <a:pt x="5401" y="16"/>
                  </a:lnTo>
                  <a:lnTo>
                    <a:pt x="5386" y="10"/>
                  </a:lnTo>
                  <a:lnTo>
                    <a:pt x="5368" y="7"/>
                  </a:lnTo>
                  <a:lnTo>
                    <a:pt x="5332" y="7"/>
                  </a:lnTo>
                  <a:lnTo>
                    <a:pt x="5246" y="10"/>
                  </a:lnTo>
                  <a:lnTo>
                    <a:pt x="5144" y="7"/>
                  </a:lnTo>
                  <a:lnTo>
                    <a:pt x="5090" y="16"/>
                  </a:lnTo>
                  <a:lnTo>
                    <a:pt x="5051" y="22"/>
                  </a:lnTo>
                  <a:lnTo>
                    <a:pt x="5036" y="30"/>
                  </a:lnTo>
                  <a:lnTo>
                    <a:pt x="5022" y="39"/>
                  </a:lnTo>
                  <a:lnTo>
                    <a:pt x="5010" y="44"/>
                  </a:lnTo>
                  <a:lnTo>
                    <a:pt x="4986" y="55"/>
                  </a:lnTo>
                  <a:lnTo>
                    <a:pt x="4950" y="70"/>
                  </a:lnTo>
                  <a:lnTo>
                    <a:pt x="4920" y="86"/>
                  </a:lnTo>
                  <a:lnTo>
                    <a:pt x="4884" y="96"/>
                  </a:lnTo>
                  <a:lnTo>
                    <a:pt x="4854" y="102"/>
                  </a:lnTo>
                  <a:lnTo>
                    <a:pt x="4824" y="107"/>
                  </a:lnTo>
                  <a:lnTo>
                    <a:pt x="4794" y="112"/>
                  </a:lnTo>
                  <a:lnTo>
                    <a:pt x="4764" y="112"/>
                  </a:lnTo>
                  <a:lnTo>
                    <a:pt x="4740" y="112"/>
                  </a:lnTo>
                  <a:lnTo>
                    <a:pt x="4716" y="107"/>
                  </a:lnTo>
                  <a:lnTo>
                    <a:pt x="4698" y="102"/>
                  </a:lnTo>
                  <a:lnTo>
                    <a:pt x="4674" y="96"/>
                  </a:lnTo>
                  <a:lnTo>
                    <a:pt x="4662" y="91"/>
                  </a:lnTo>
                  <a:lnTo>
                    <a:pt x="4644" y="86"/>
                  </a:lnTo>
                  <a:lnTo>
                    <a:pt x="4631" y="66"/>
                  </a:lnTo>
                  <a:lnTo>
                    <a:pt x="4617" y="42"/>
                  </a:lnTo>
                  <a:lnTo>
                    <a:pt x="4598" y="25"/>
                  </a:lnTo>
                  <a:lnTo>
                    <a:pt x="4584" y="13"/>
                  </a:lnTo>
                  <a:lnTo>
                    <a:pt x="4565" y="4"/>
                  </a:lnTo>
                  <a:lnTo>
                    <a:pt x="4535" y="3"/>
                  </a:lnTo>
                  <a:lnTo>
                    <a:pt x="4514" y="9"/>
                  </a:lnTo>
                  <a:lnTo>
                    <a:pt x="4494" y="18"/>
                  </a:lnTo>
                  <a:lnTo>
                    <a:pt x="4471" y="23"/>
                  </a:lnTo>
                  <a:lnTo>
                    <a:pt x="4440" y="29"/>
                  </a:lnTo>
                  <a:lnTo>
                    <a:pt x="4410" y="39"/>
                  </a:lnTo>
                  <a:lnTo>
                    <a:pt x="4374" y="50"/>
                  </a:lnTo>
                  <a:lnTo>
                    <a:pt x="4332" y="60"/>
                  </a:lnTo>
                  <a:lnTo>
                    <a:pt x="4284" y="76"/>
                  </a:lnTo>
                  <a:lnTo>
                    <a:pt x="4236" y="81"/>
                  </a:lnTo>
                  <a:lnTo>
                    <a:pt x="4183" y="91"/>
                  </a:lnTo>
                  <a:lnTo>
                    <a:pt x="4128" y="96"/>
                  </a:lnTo>
                  <a:lnTo>
                    <a:pt x="4074" y="102"/>
                  </a:lnTo>
                  <a:lnTo>
                    <a:pt x="4020" y="102"/>
                  </a:lnTo>
                  <a:lnTo>
                    <a:pt x="3966" y="102"/>
                  </a:lnTo>
                  <a:lnTo>
                    <a:pt x="3912" y="102"/>
                  </a:lnTo>
                  <a:lnTo>
                    <a:pt x="3858" y="102"/>
                  </a:lnTo>
                  <a:lnTo>
                    <a:pt x="3810" y="102"/>
                  </a:lnTo>
                  <a:lnTo>
                    <a:pt x="3762" y="96"/>
                  </a:lnTo>
                  <a:lnTo>
                    <a:pt x="3726" y="91"/>
                  </a:lnTo>
                  <a:lnTo>
                    <a:pt x="3684" y="81"/>
                  </a:lnTo>
                  <a:lnTo>
                    <a:pt x="3654" y="76"/>
                  </a:lnTo>
                  <a:lnTo>
                    <a:pt x="3642" y="70"/>
                  </a:lnTo>
                  <a:lnTo>
                    <a:pt x="3630" y="65"/>
                  </a:lnTo>
                  <a:lnTo>
                    <a:pt x="3612" y="60"/>
                  </a:lnTo>
                  <a:lnTo>
                    <a:pt x="3594" y="50"/>
                  </a:lnTo>
                  <a:lnTo>
                    <a:pt x="3576" y="50"/>
                  </a:lnTo>
                  <a:lnTo>
                    <a:pt x="3558" y="44"/>
                  </a:lnTo>
                  <a:lnTo>
                    <a:pt x="3540" y="44"/>
                  </a:lnTo>
                  <a:lnTo>
                    <a:pt x="3528" y="44"/>
                  </a:lnTo>
                  <a:lnTo>
                    <a:pt x="3516" y="50"/>
                  </a:lnTo>
                  <a:lnTo>
                    <a:pt x="3504" y="50"/>
                  </a:lnTo>
                  <a:lnTo>
                    <a:pt x="3492" y="55"/>
                  </a:lnTo>
                  <a:lnTo>
                    <a:pt x="3480" y="55"/>
                  </a:lnTo>
                  <a:lnTo>
                    <a:pt x="3468" y="65"/>
                  </a:lnTo>
                  <a:lnTo>
                    <a:pt x="3456" y="70"/>
                  </a:lnTo>
                  <a:lnTo>
                    <a:pt x="3450" y="70"/>
                  </a:lnTo>
                  <a:lnTo>
                    <a:pt x="3420" y="76"/>
                  </a:lnTo>
                  <a:lnTo>
                    <a:pt x="3330" y="81"/>
                  </a:lnTo>
                  <a:lnTo>
                    <a:pt x="3204" y="91"/>
                  </a:lnTo>
                  <a:lnTo>
                    <a:pt x="3126" y="102"/>
                  </a:lnTo>
                  <a:lnTo>
                    <a:pt x="3048" y="112"/>
                  </a:lnTo>
                  <a:lnTo>
                    <a:pt x="2970" y="123"/>
                  </a:lnTo>
                  <a:lnTo>
                    <a:pt x="2904" y="128"/>
                  </a:lnTo>
                  <a:lnTo>
                    <a:pt x="2868" y="128"/>
                  </a:lnTo>
                  <a:lnTo>
                    <a:pt x="2844" y="128"/>
                  </a:lnTo>
                  <a:lnTo>
                    <a:pt x="2814" y="128"/>
                  </a:lnTo>
                  <a:lnTo>
                    <a:pt x="2790" y="128"/>
                  </a:lnTo>
                  <a:lnTo>
                    <a:pt x="2766" y="123"/>
                  </a:lnTo>
                  <a:lnTo>
                    <a:pt x="2742" y="117"/>
                  </a:lnTo>
                  <a:lnTo>
                    <a:pt x="2724" y="112"/>
                  </a:lnTo>
                  <a:lnTo>
                    <a:pt x="2706" y="107"/>
                  </a:lnTo>
                  <a:lnTo>
                    <a:pt x="2704" y="83"/>
                  </a:lnTo>
                  <a:lnTo>
                    <a:pt x="2710" y="56"/>
                  </a:lnTo>
                  <a:lnTo>
                    <a:pt x="2710" y="36"/>
                  </a:lnTo>
                  <a:lnTo>
                    <a:pt x="2696" y="25"/>
                  </a:lnTo>
                  <a:lnTo>
                    <a:pt x="2672" y="36"/>
                  </a:lnTo>
                  <a:lnTo>
                    <a:pt x="2658" y="50"/>
                  </a:lnTo>
                  <a:lnTo>
                    <a:pt x="2638" y="60"/>
                  </a:lnTo>
                  <a:lnTo>
                    <a:pt x="2614" y="76"/>
                  </a:lnTo>
                  <a:lnTo>
                    <a:pt x="2590" y="84"/>
                  </a:lnTo>
                  <a:lnTo>
                    <a:pt x="2558" y="95"/>
                  </a:lnTo>
                  <a:lnTo>
                    <a:pt x="2536" y="98"/>
                  </a:lnTo>
                  <a:lnTo>
                    <a:pt x="2508" y="102"/>
                  </a:lnTo>
                  <a:lnTo>
                    <a:pt x="2478" y="105"/>
                  </a:lnTo>
                  <a:lnTo>
                    <a:pt x="2444" y="109"/>
                  </a:lnTo>
                  <a:lnTo>
                    <a:pt x="2410" y="110"/>
                  </a:lnTo>
                  <a:lnTo>
                    <a:pt x="2374" y="107"/>
                  </a:lnTo>
                  <a:lnTo>
                    <a:pt x="2348" y="103"/>
                  </a:lnTo>
                  <a:lnTo>
                    <a:pt x="2322" y="91"/>
                  </a:lnTo>
                  <a:lnTo>
                    <a:pt x="2304" y="86"/>
                  </a:lnTo>
                  <a:lnTo>
                    <a:pt x="2292" y="81"/>
                  </a:lnTo>
                  <a:lnTo>
                    <a:pt x="2286" y="76"/>
                  </a:lnTo>
                  <a:lnTo>
                    <a:pt x="2274" y="70"/>
                  </a:lnTo>
                  <a:lnTo>
                    <a:pt x="2268" y="65"/>
                  </a:lnTo>
                  <a:lnTo>
                    <a:pt x="2246" y="18"/>
                  </a:lnTo>
                  <a:lnTo>
                    <a:pt x="2224" y="0"/>
                  </a:lnTo>
                  <a:lnTo>
                    <a:pt x="2185" y="3"/>
                  </a:lnTo>
                  <a:lnTo>
                    <a:pt x="2156" y="16"/>
                  </a:lnTo>
                  <a:lnTo>
                    <a:pt x="2126" y="22"/>
                  </a:lnTo>
                  <a:lnTo>
                    <a:pt x="2081" y="49"/>
                  </a:lnTo>
                  <a:lnTo>
                    <a:pt x="2048" y="64"/>
                  </a:lnTo>
                  <a:lnTo>
                    <a:pt x="2018" y="76"/>
                  </a:lnTo>
                  <a:lnTo>
                    <a:pt x="1986" y="96"/>
                  </a:lnTo>
                  <a:lnTo>
                    <a:pt x="1896" y="102"/>
                  </a:lnTo>
                  <a:lnTo>
                    <a:pt x="1794" y="102"/>
                  </a:lnTo>
                  <a:lnTo>
                    <a:pt x="1692" y="102"/>
                  </a:lnTo>
                  <a:lnTo>
                    <a:pt x="1644" y="102"/>
                  </a:lnTo>
                  <a:lnTo>
                    <a:pt x="1602" y="96"/>
                  </a:lnTo>
                  <a:lnTo>
                    <a:pt x="1560" y="91"/>
                  </a:lnTo>
                  <a:lnTo>
                    <a:pt x="1524" y="86"/>
                  </a:lnTo>
                  <a:lnTo>
                    <a:pt x="1506" y="86"/>
                  </a:lnTo>
                  <a:lnTo>
                    <a:pt x="1494" y="81"/>
                  </a:lnTo>
                  <a:lnTo>
                    <a:pt x="1482" y="76"/>
                  </a:lnTo>
                  <a:lnTo>
                    <a:pt x="1476" y="70"/>
                  </a:lnTo>
                  <a:lnTo>
                    <a:pt x="1458" y="65"/>
                  </a:lnTo>
                  <a:lnTo>
                    <a:pt x="1440" y="55"/>
                  </a:lnTo>
                  <a:lnTo>
                    <a:pt x="1428" y="50"/>
                  </a:lnTo>
                  <a:lnTo>
                    <a:pt x="1410" y="50"/>
                  </a:lnTo>
                  <a:lnTo>
                    <a:pt x="1398" y="44"/>
                  </a:lnTo>
                  <a:lnTo>
                    <a:pt x="1386" y="44"/>
                  </a:lnTo>
                  <a:lnTo>
                    <a:pt x="1374" y="44"/>
                  </a:lnTo>
                  <a:lnTo>
                    <a:pt x="1356" y="44"/>
                  </a:lnTo>
                  <a:lnTo>
                    <a:pt x="1344" y="44"/>
                  </a:lnTo>
                  <a:lnTo>
                    <a:pt x="1332" y="50"/>
                  </a:lnTo>
                  <a:lnTo>
                    <a:pt x="1308" y="55"/>
                  </a:lnTo>
                  <a:lnTo>
                    <a:pt x="1260" y="70"/>
                  </a:lnTo>
                  <a:lnTo>
                    <a:pt x="1218" y="86"/>
                  </a:lnTo>
                  <a:lnTo>
                    <a:pt x="1176" y="96"/>
                  </a:lnTo>
                  <a:lnTo>
                    <a:pt x="1140" y="107"/>
                  </a:lnTo>
                  <a:lnTo>
                    <a:pt x="1098" y="117"/>
                  </a:lnTo>
                  <a:lnTo>
                    <a:pt x="1062" y="128"/>
                  </a:lnTo>
                  <a:lnTo>
                    <a:pt x="1020" y="133"/>
                  </a:lnTo>
                  <a:lnTo>
                    <a:pt x="948" y="143"/>
                  </a:lnTo>
                  <a:lnTo>
                    <a:pt x="882" y="149"/>
                  </a:lnTo>
                  <a:lnTo>
                    <a:pt x="822" y="149"/>
                  </a:lnTo>
                  <a:lnTo>
                    <a:pt x="762" y="143"/>
                  </a:lnTo>
                  <a:lnTo>
                    <a:pt x="708" y="138"/>
                  </a:lnTo>
                  <a:lnTo>
                    <a:pt x="654" y="128"/>
                  </a:lnTo>
                  <a:lnTo>
                    <a:pt x="612" y="117"/>
                  </a:lnTo>
                  <a:lnTo>
                    <a:pt x="570" y="107"/>
                  </a:lnTo>
                  <a:lnTo>
                    <a:pt x="534" y="96"/>
                  </a:lnTo>
                  <a:lnTo>
                    <a:pt x="504" y="86"/>
                  </a:lnTo>
                  <a:lnTo>
                    <a:pt x="480" y="76"/>
                  </a:lnTo>
                  <a:lnTo>
                    <a:pt x="462" y="65"/>
                  </a:lnTo>
                  <a:lnTo>
                    <a:pt x="444" y="55"/>
                  </a:lnTo>
                  <a:lnTo>
                    <a:pt x="426" y="44"/>
                  </a:lnTo>
                  <a:lnTo>
                    <a:pt x="408" y="34"/>
                  </a:lnTo>
                  <a:lnTo>
                    <a:pt x="402" y="34"/>
                  </a:lnTo>
                  <a:lnTo>
                    <a:pt x="396" y="34"/>
                  </a:lnTo>
                  <a:lnTo>
                    <a:pt x="390" y="34"/>
                  </a:lnTo>
                  <a:lnTo>
                    <a:pt x="390" y="34"/>
                  </a:lnTo>
                  <a:lnTo>
                    <a:pt x="384" y="34"/>
                  </a:lnTo>
                  <a:lnTo>
                    <a:pt x="378" y="39"/>
                  </a:lnTo>
                  <a:lnTo>
                    <a:pt x="372" y="44"/>
                  </a:lnTo>
                  <a:lnTo>
                    <a:pt x="360" y="55"/>
                  </a:lnTo>
                  <a:lnTo>
                    <a:pt x="348" y="65"/>
                  </a:lnTo>
                  <a:lnTo>
                    <a:pt x="342" y="70"/>
                  </a:lnTo>
                  <a:lnTo>
                    <a:pt x="336" y="76"/>
                  </a:lnTo>
                  <a:lnTo>
                    <a:pt x="324" y="86"/>
                  </a:lnTo>
                  <a:lnTo>
                    <a:pt x="306" y="91"/>
                  </a:lnTo>
                  <a:lnTo>
                    <a:pt x="288" y="96"/>
                  </a:lnTo>
                  <a:lnTo>
                    <a:pt x="264" y="102"/>
                  </a:lnTo>
                  <a:lnTo>
                    <a:pt x="240" y="107"/>
                  </a:lnTo>
                  <a:lnTo>
                    <a:pt x="216" y="112"/>
                  </a:lnTo>
                  <a:lnTo>
                    <a:pt x="192" y="112"/>
                  </a:lnTo>
                  <a:lnTo>
                    <a:pt x="168" y="117"/>
                  </a:lnTo>
                  <a:lnTo>
                    <a:pt x="145" y="117"/>
                  </a:lnTo>
                  <a:lnTo>
                    <a:pt x="120" y="117"/>
                  </a:lnTo>
                  <a:lnTo>
                    <a:pt x="90" y="112"/>
                  </a:lnTo>
                  <a:lnTo>
                    <a:pt x="66" y="112"/>
                  </a:lnTo>
                  <a:lnTo>
                    <a:pt x="42" y="107"/>
                  </a:lnTo>
                  <a:lnTo>
                    <a:pt x="24" y="102"/>
                  </a:lnTo>
                  <a:lnTo>
                    <a:pt x="0" y="96"/>
                  </a:lnTo>
                  <a:lnTo>
                    <a:pt x="0" y="445"/>
                  </a:lnTo>
                  <a:lnTo>
                    <a:pt x="5760" y="445"/>
                  </a:lnTo>
                  <a:lnTo>
                    <a:pt x="5760" y="445"/>
                  </a:lnTo>
                  <a:lnTo>
                    <a:pt x="5760" y="445"/>
                  </a:lnTo>
                </a:path>
              </a:pathLst>
            </a:custGeom>
            <a:solidFill>
              <a:schemeClr val="accent2">
                <a:alpha val="50000"/>
              </a:schemeClr>
            </a:solidFill>
            <a:ln w="9525">
              <a:noFill/>
              <a:prstDash val="solid"/>
              <a:round/>
              <a:headEnd/>
              <a:tailEnd/>
            </a:ln>
          </p:spPr>
          <p:txBody>
            <a:bodyPr/>
            <a:lstStyle/>
            <a:p>
              <a:endParaRPr lang="ru-RU"/>
            </a:p>
          </p:txBody>
        </p:sp>
        <p:sp>
          <p:nvSpPr>
            <p:cNvPr id="123927" name="Freeform 23"/>
            <p:cNvSpPr>
              <a:spLocks/>
            </p:cNvSpPr>
            <p:nvPr userDrawn="1"/>
          </p:nvSpPr>
          <p:spPr bwMode="hidden">
            <a:xfrm>
              <a:off x="0" y="3867"/>
              <a:ext cx="5770" cy="174"/>
            </a:xfrm>
            <a:custGeom>
              <a:avLst/>
              <a:gdLst/>
              <a:ahLst/>
              <a:cxnLst>
                <a:cxn ang="0">
                  <a:pos x="4993" y="66"/>
                </a:cxn>
                <a:cxn ang="0">
                  <a:pos x="4771" y="132"/>
                </a:cxn>
                <a:cxn ang="0">
                  <a:pos x="4640" y="96"/>
                </a:cxn>
                <a:cxn ang="0">
                  <a:pos x="4598" y="36"/>
                </a:cxn>
                <a:cxn ang="0">
                  <a:pos x="4478" y="30"/>
                </a:cxn>
                <a:cxn ang="0">
                  <a:pos x="4186" y="108"/>
                </a:cxn>
                <a:cxn ang="0">
                  <a:pos x="3815" y="120"/>
                </a:cxn>
                <a:cxn ang="0">
                  <a:pos x="3617" y="72"/>
                </a:cxn>
                <a:cxn ang="0">
                  <a:pos x="3510" y="60"/>
                </a:cxn>
                <a:cxn ang="0">
                  <a:pos x="3336" y="96"/>
                </a:cxn>
                <a:cxn ang="0">
                  <a:pos x="2846" y="150"/>
                </a:cxn>
                <a:cxn ang="0">
                  <a:pos x="2703" y="96"/>
                </a:cxn>
                <a:cxn ang="0">
                  <a:pos x="2619" y="90"/>
                </a:cxn>
                <a:cxn ang="0">
                  <a:pos x="2416" y="132"/>
                </a:cxn>
                <a:cxn ang="0">
                  <a:pos x="2278" y="84"/>
                </a:cxn>
                <a:cxn ang="0">
                  <a:pos x="2151" y="36"/>
                </a:cxn>
                <a:cxn ang="0">
                  <a:pos x="1947" y="120"/>
                </a:cxn>
                <a:cxn ang="0">
                  <a:pos x="1525" y="102"/>
                </a:cxn>
                <a:cxn ang="0">
                  <a:pos x="1429" y="60"/>
                </a:cxn>
                <a:cxn ang="0">
                  <a:pos x="1333" y="60"/>
                </a:cxn>
                <a:cxn ang="0">
                  <a:pos x="1058" y="150"/>
                </a:cxn>
                <a:cxn ang="0">
                  <a:pos x="652" y="150"/>
                </a:cxn>
                <a:cxn ang="0">
                  <a:pos x="442" y="66"/>
                </a:cxn>
                <a:cxn ang="0">
                  <a:pos x="377" y="48"/>
                </a:cxn>
                <a:cxn ang="0">
                  <a:pos x="305" y="108"/>
                </a:cxn>
                <a:cxn ang="0">
                  <a:pos x="144" y="138"/>
                </a:cxn>
                <a:cxn ang="0">
                  <a:pos x="0" y="96"/>
                </a:cxn>
                <a:cxn ang="0">
                  <a:pos x="167" y="120"/>
                </a:cxn>
                <a:cxn ang="0">
                  <a:pos x="323" y="84"/>
                </a:cxn>
                <a:cxn ang="0">
                  <a:pos x="383" y="24"/>
                </a:cxn>
                <a:cxn ang="0">
                  <a:pos x="460" y="60"/>
                </a:cxn>
                <a:cxn ang="0">
                  <a:pos x="706" y="144"/>
                </a:cxn>
                <a:cxn ang="0">
                  <a:pos x="1100" y="120"/>
                </a:cxn>
                <a:cxn ang="0">
                  <a:pos x="1345" y="36"/>
                </a:cxn>
                <a:cxn ang="0">
                  <a:pos x="1441" y="48"/>
                </a:cxn>
                <a:cxn ang="0">
                  <a:pos x="1561" y="90"/>
                </a:cxn>
                <a:cxn ang="0">
                  <a:pos x="1971" y="96"/>
                </a:cxn>
                <a:cxn ang="0">
                  <a:pos x="2235" y="3"/>
                </a:cxn>
                <a:cxn ang="0">
                  <a:pos x="2350" y="102"/>
                </a:cxn>
                <a:cxn ang="0">
                  <a:pos x="2559" y="96"/>
                </a:cxn>
                <a:cxn ang="0">
                  <a:pos x="2715" y="24"/>
                </a:cxn>
                <a:cxn ang="0">
                  <a:pos x="2792" y="132"/>
                </a:cxn>
                <a:cxn ang="0">
                  <a:pos x="3127" y="102"/>
                </a:cxn>
                <a:cxn ang="0">
                  <a:pos x="3486" y="48"/>
                </a:cxn>
                <a:cxn ang="0">
                  <a:pos x="3582" y="42"/>
                </a:cxn>
                <a:cxn ang="0">
                  <a:pos x="3731" y="90"/>
                </a:cxn>
                <a:cxn ang="0">
                  <a:pos x="4078" y="102"/>
                </a:cxn>
                <a:cxn ang="0">
                  <a:pos x="4419" y="30"/>
                </a:cxn>
                <a:cxn ang="0">
                  <a:pos x="4574" y="6"/>
                </a:cxn>
                <a:cxn ang="0">
                  <a:pos x="4628" y="60"/>
                </a:cxn>
                <a:cxn ang="0">
                  <a:pos x="4724" y="108"/>
                </a:cxn>
                <a:cxn ang="0">
                  <a:pos x="4927" y="84"/>
                </a:cxn>
                <a:cxn ang="0">
                  <a:pos x="5118" y="14"/>
                </a:cxn>
                <a:cxn ang="0">
                  <a:pos x="5280" y="9"/>
                </a:cxn>
                <a:cxn ang="0">
                  <a:pos x="5453" y="36"/>
                </a:cxn>
                <a:cxn ang="0">
                  <a:pos x="5465" y="72"/>
                </a:cxn>
                <a:cxn ang="0">
                  <a:pos x="5656" y="90"/>
                </a:cxn>
                <a:cxn ang="0">
                  <a:pos x="5710" y="102"/>
                </a:cxn>
                <a:cxn ang="0">
                  <a:pos x="5477" y="90"/>
                </a:cxn>
                <a:cxn ang="0">
                  <a:pos x="5453" y="60"/>
                </a:cxn>
                <a:cxn ang="0">
                  <a:pos x="5393" y="30"/>
                </a:cxn>
                <a:cxn ang="0">
                  <a:pos x="5219" y="24"/>
                </a:cxn>
              </a:cxnLst>
              <a:rect l="0" t="0" r="r" b="b"/>
              <a:pathLst>
                <a:path w="5770" h="174">
                  <a:moveTo>
                    <a:pt x="5151" y="24"/>
                  </a:moveTo>
                  <a:lnTo>
                    <a:pt x="5127" y="26"/>
                  </a:lnTo>
                  <a:lnTo>
                    <a:pt x="5082" y="30"/>
                  </a:lnTo>
                  <a:lnTo>
                    <a:pt x="5049" y="38"/>
                  </a:lnTo>
                  <a:lnTo>
                    <a:pt x="5029" y="48"/>
                  </a:lnTo>
                  <a:lnTo>
                    <a:pt x="5017" y="54"/>
                  </a:lnTo>
                  <a:lnTo>
                    <a:pt x="4993" y="66"/>
                  </a:lnTo>
                  <a:lnTo>
                    <a:pt x="4957" y="84"/>
                  </a:lnTo>
                  <a:lnTo>
                    <a:pt x="4927" y="102"/>
                  </a:lnTo>
                  <a:lnTo>
                    <a:pt x="4891" y="114"/>
                  </a:lnTo>
                  <a:lnTo>
                    <a:pt x="4861" y="120"/>
                  </a:lnTo>
                  <a:lnTo>
                    <a:pt x="4831" y="126"/>
                  </a:lnTo>
                  <a:lnTo>
                    <a:pt x="4801" y="132"/>
                  </a:lnTo>
                  <a:lnTo>
                    <a:pt x="4771" y="132"/>
                  </a:lnTo>
                  <a:lnTo>
                    <a:pt x="4748" y="132"/>
                  </a:lnTo>
                  <a:lnTo>
                    <a:pt x="4724" y="126"/>
                  </a:lnTo>
                  <a:lnTo>
                    <a:pt x="4706" y="120"/>
                  </a:lnTo>
                  <a:lnTo>
                    <a:pt x="4682" y="114"/>
                  </a:lnTo>
                  <a:lnTo>
                    <a:pt x="4670" y="108"/>
                  </a:lnTo>
                  <a:lnTo>
                    <a:pt x="4652" y="102"/>
                  </a:lnTo>
                  <a:lnTo>
                    <a:pt x="4640" y="96"/>
                  </a:lnTo>
                  <a:lnTo>
                    <a:pt x="4634" y="84"/>
                  </a:lnTo>
                  <a:lnTo>
                    <a:pt x="4628" y="78"/>
                  </a:lnTo>
                  <a:lnTo>
                    <a:pt x="4622" y="66"/>
                  </a:lnTo>
                  <a:lnTo>
                    <a:pt x="4616" y="54"/>
                  </a:lnTo>
                  <a:lnTo>
                    <a:pt x="4610" y="48"/>
                  </a:lnTo>
                  <a:lnTo>
                    <a:pt x="4604" y="42"/>
                  </a:lnTo>
                  <a:lnTo>
                    <a:pt x="4598" y="36"/>
                  </a:lnTo>
                  <a:lnTo>
                    <a:pt x="4586" y="30"/>
                  </a:lnTo>
                  <a:lnTo>
                    <a:pt x="4574" y="24"/>
                  </a:lnTo>
                  <a:lnTo>
                    <a:pt x="4562" y="18"/>
                  </a:lnTo>
                  <a:lnTo>
                    <a:pt x="4544" y="18"/>
                  </a:lnTo>
                  <a:lnTo>
                    <a:pt x="4526" y="18"/>
                  </a:lnTo>
                  <a:lnTo>
                    <a:pt x="4502" y="24"/>
                  </a:lnTo>
                  <a:lnTo>
                    <a:pt x="4478" y="30"/>
                  </a:lnTo>
                  <a:lnTo>
                    <a:pt x="4449" y="36"/>
                  </a:lnTo>
                  <a:lnTo>
                    <a:pt x="4419" y="48"/>
                  </a:lnTo>
                  <a:lnTo>
                    <a:pt x="4383" y="60"/>
                  </a:lnTo>
                  <a:lnTo>
                    <a:pt x="4341" y="72"/>
                  </a:lnTo>
                  <a:lnTo>
                    <a:pt x="4287" y="90"/>
                  </a:lnTo>
                  <a:lnTo>
                    <a:pt x="4239" y="96"/>
                  </a:lnTo>
                  <a:lnTo>
                    <a:pt x="4186" y="108"/>
                  </a:lnTo>
                  <a:lnTo>
                    <a:pt x="4132" y="114"/>
                  </a:lnTo>
                  <a:lnTo>
                    <a:pt x="4078" y="120"/>
                  </a:lnTo>
                  <a:lnTo>
                    <a:pt x="4024" y="120"/>
                  </a:lnTo>
                  <a:lnTo>
                    <a:pt x="3970" y="120"/>
                  </a:lnTo>
                  <a:lnTo>
                    <a:pt x="3916" y="120"/>
                  </a:lnTo>
                  <a:lnTo>
                    <a:pt x="3863" y="120"/>
                  </a:lnTo>
                  <a:lnTo>
                    <a:pt x="3815" y="120"/>
                  </a:lnTo>
                  <a:lnTo>
                    <a:pt x="3767" y="114"/>
                  </a:lnTo>
                  <a:lnTo>
                    <a:pt x="3731" y="108"/>
                  </a:lnTo>
                  <a:lnTo>
                    <a:pt x="3689" y="96"/>
                  </a:lnTo>
                  <a:lnTo>
                    <a:pt x="3659" y="90"/>
                  </a:lnTo>
                  <a:lnTo>
                    <a:pt x="3647" y="84"/>
                  </a:lnTo>
                  <a:lnTo>
                    <a:pt x="3635" y="78"/>
                  </a:lnTo>
                  <a:lnTo>
                    <a:pt x="3617" y="72"/>
                  </a:lnTo>
                  <a:lnTo>
                    <a:pt x="3600" y="60"/>
                  </a:lnTo>
                  <a:lnTo>
                    <a:pt x="3582" y="60"/>
                  </a:lnTo>
                  <a:lnTo>
                    <a:pt x="3564" y="54"/>
                  </a:lnTo>
                  <a:lnTo>
                    <a:pt x="3546" y="54"/>
                  </a:lnTo>
                  <a:lnTo>
                    <a:pt x="3534" y="54"/>
                  </a:lnTo>
                  <a:lnTo>
                    <a:pt x="3522" y="60"/>
                  </a:lnTo>
                  <a:lnTo>
                    <a:pt x="3510" y="60"/>
                  </a:lnTo>
                  <a:lnTo>
                    <a:pt x="3498" y="66"/>
                  </a:lnTo>
                  <a:lnTo>
                    <a:pt x="3486" y="66"/>
                  </a:lnTo>
                  <a:lnTo>
                    <a:pt x="3474" y="78"/>
                  </a:lnTo>
                  <a:lnTo>
                    <a:pt x="3462" y="84"/>
                  </a:lnTo>
                  <a:lnTo>
                    <a:pt x="3456" y="84"/>
                  </a:lnTo>
                  <a:lnTo>
                    <a:pt x="3426" y="90"/>
                  </a:lnTo>
                  <a:lnTo>
                    <a:pt x="3336" y="96"/>
                  </a:lnTo>
                  <a:lnTo>
                    <a:pt x="3205" y="108"/>
                  </a:lnTo>
                  <a:lnTo>
                    <a:pt x="3127" y="120"/>
                  </a:lnTo>
                  <a:lnTo>
                    <a:pt x="3049" y="132"/>
                  </a:lnTo>
                  <a:lnTo>
                    <a:pt x="2972" y="144"/>
                  </a:lnTo>
                  <a:lnTo>
                    <a:pt x="2906" y="150"/>
                  </a:lnTo>
                  <a:lnTo>
                    <a:pt x="2870" y="150"/>
                  </a:lnTo>
                  <a:lnTo>
                    <a:pt x="2846" y="150"/>
                  </a:lnTo>
                  <a:lnTo>
                    <a:pt x="2816" y="150"/>
                  </a:lnTo>
                  <a:lnTo>
                    <a:pt x="2792" y="150"/>
                  </a:lnTo>
                  <a:lnTo>
                    <a:pt x="2768" y="144"/>
                  </a:lnTo>
                  <a:lnTo>
                    <a:pt x="2744" y="138"/>
                  </a:lnTo>
                  <a:lnTo>
                    <a:pt x="2727" y="132"/>
                  </a:lnTo>
                  <a:lnTo>
                    <a:pt x="2709" y="126"/>
                  </a:lnTo>
                  <a:lnTo>
                    <a:pt x="2703" y="96"/>
                  </a:lnTo>
                  <a:lnTo>
                    <a:pt x="2703" y="78"/>
                  </a:lnTo>
                  <a:lnTo>
                    <a:pt x="2709" y="42"/>
                  </a:lnTo>
                  <a:lnTo>
                    <a:pt x="2697" y="36"/>
                  </a:lnTo>
                  <a:lnTo>
                    <a:pt x="2673" y="42"/>
                  </a:lnTo>
                  <a:lnTo>
                    <a:pt x="2661" y="60"/>
                  </a:lnTo>
                  <a:lnTo>
                    <a:pt x="2643" y="72"/>
                  </a:lnTo>
                  <a:lnTo>
                    <a:pt x="2619" y="90"/>
                  </a:lnTo>
                  <a:lnTo>
                    <a:pt x="2595" y="102"/>
                  </a:lnTo>
                  <a:lnTo>
                    <a:pt x="2559" y="114"/>
                  </a:lnTo>
                  <a:lnTo>
                    <a:pt x="2541" y="114"/>
                  </a:lnTo>
                  <a:lnTo>
                    <a:pt x="2511" y="120"/>
                  </a:lnTo>
                  <a:lnTo>
                    <a:pt x="2481" y="126"/>
                  </a:lnTo>
                  <a:lnTo>
                    <a:pt x="2446" y="126"/>
                  </a:lnTo>
                  <a:lnTo>
                    <a:pt x="2416" y="132"/>
                  </a:lnTo>
                  <a:lnTo>
                    <a:pt x="2380" y="126"/>
                  </a:lnTo>
                  <a:lnTo>
                    <a:pt x="2350" y="120"/>
                  </a:lnTo>
                  <a:lnTo>
                    <a:pt x="2326" y="108"/>
                  </a:lnTo>
                  <a:lnTo>
                    <a:pt x="2308" y="102"/>
                  </a:lnTo>
                  <a:lnTo>
                    <a:pt x="2296" y="96"/>
                  </a:lnTo>
                  <a:lnTo>
                    <a:pt x="2290" y="90"/>
                  </a:lnTo>
                  <a:lnTo>
                    <a:pt x="2278" y="84"/>
                  </a:lnTo>
                  <a:lnTo>
                    <a:pt x="2272" y="78"/>
                  </a:lnTo>
                  <a:lnTo>
                    <a:pt x="2250" y="57"/>
                  </a:lnTo>
                  <a:lnTo>
                    <a:pt x="2243" y="35"/>
                  </a:lnTo>
                  <a:lnTo>
                    <a:pt x="2228" y="18"/>
                  </a:lnTo>
                  <a:lnTo>
                    <a:pt x="2208" y="18"/>
                  </a:lnTo>
                  <a:lnTo>
                    <a:pt x="2172" y="24"/>
                  </a:lnTo>
                  <a:lnTo>
                    <a:pt x="2151" y="36"/>
                  </a:lnTo>
                  <a:lnTo>
                    <a:pt x="2127" y="51"/>
                  </a:lnTo>
                  <a:lnTo>
                    <a:pt x="2097" y="60"/>
                  </a:lnTo>
                  <a:lnTo>
                    <a:pt x="2073" y="72"/>
                  </a:lnTo>
                  <a:lnTo>
                    <a:pt x="2046" y="87"/>
                  </a:lnTo>
                  <a:lnTo>
                    <a:pt x="2007" y="102"/>
                  </a:lnTo>
                  <a:lnTo>
                    <a:pt x="1977" y="114"/>
                  </a:lnTo>
                  <a:lnTo>
                    <a:pt x="1947" y="120"/>
                  </a:lnTo>
                  <a:lnTo>
                    <a:pt x="1895" y="120"/>
                  </a:lnTo>
                  <a:lnTo>
                    <a:pt x="1794" y="120"/>
                  </a:lnTo>
                  <a:lnTo>
                    <a:pt x="1692" y="120"/>
                  </a:lnTo>
                  <a:lnTo>
                    <a:pt x="1644" y="120"/>
                  </a:lnTo>
                  <a:lnTo>
                    <a:pt x="1602" y="114"/>
                  </a:lnTo>
                  <a:lnTo>
                    <a:pt x="1561" y="108"/>
                  </a:lnTo>
                  <a:lnTo>
                    <a:pt x="1525" y="102"/>
                  </a:lnTo>
                  <a:lnTo>
                    <a:pt x="1507" y="102"/>
                  </a:lnTo>
                  <a:lnTo>
                    <a:pt x="1495" y="96"/>
                  </a:lnTo>
                  <a:lnTo>
                    <a:pt x="1483" y="90"/>
                  </a:lnTo>
                  <a:lnTo>
                    <a:pt x="1477" y="84"/>
                  </a:lnTo>
                  <a:lnTo>
                    <a:pt x="1459" y="78"/>
                  </a:lnTo>
                  <a:lnTo>
                    <a:pt x="1441" y="66"/>
                  </a:lnTo>
                  <a:lnTo>
                    <a:pt x="1429" y="60"/>
                  </a:lnTo>
                  <a:lnTo>
                    <a:pt x="1411" y="60"/>
                  </a:lnTo>
                  <a:lnTo>
                    <a:pt x="1399" y="54"/>
                  </a:lnTo>
                  <a:lnTo>
                    <a:pt x="1387" y="54"/>
                  </a:lnTo>
                  <a:lnTo>
                    <a:pt x="1375" y="54"/>
                  </a:lnTo>
                  <a:lnTo>
                    <a:pt x="1357" y="54"/>
                  </a:lnTo>
                  <a:lnTo>
                    <a:pt x="1345" y="54"/>
                  </a:lnTo>
                  <a:lnTo>
                    <a:pt x="1333" y="60"/>
                  </a:lnTo>
                  <a:lnTo>
                    <a:pt x="1309" y="66"/>
                  </a:lnTo>
                  <a:lnTo>
                    <a:pt x="1262" y="84"/>
                  </a:lnTo>
                  <a:lnTo>
                    <a:pt x="1220" y="102"/>
                  </a:lnTo>
                  <a:lnTo>
                    <a:pt x="1178" y="114"/>
                  </a:lnTo>
                  <a:lnTo>
                    <a:pt x="1142" y="126"/>
                  </a:lnTo>
                  <a:lnTo>
                    <a:pt x="1100" y="138"/>
                  </a:lnTo>
                  <a:lnTo>
                    <a:pt x="1058" y="150"/>
                  </a:lnTo>
                  <a:lnTo>
                    <a:pt x="1016" y="156"/>
                  </a:lnTo>
                  <a:lnTo>
                    <a:pt x="945" y="168"/>
                  </a:lnTo>
                  <a:lnTo>
                    <a:pt x="879" y="174"/>
                  </a:lnTo>
                  <a:lnTo>
                    <a:pt x="819" y="174"/>
                  </a:lnTo>
                  <a:lnTo>
                    <a:pt x="759" y="168"/>
                  </a:lnTo>
                  <a:lnTo>
                    <a:pt x="706" y="162"/>
                  </a:lnTo>
                  <a:lnTo>
                    <a:pt x="652" y="150"/>
                  </a:lnTo>
                  <a:lnTo>
                    <a:pt x="610" y="138"/>
                  </a:lnTo>
                  <a:lnTo>
                    <a:pt x="568" y="126"/>
                  </a:lnTo>
                  <a:lnTo>
                    <a:pt x="532" y="114"/>
                  </a:lnTo>
                  <a:lnTo>
                    <a:pt x="502" y="102"/>
                  </a:lnTo>
                  <a:lnTo>
                    <a:pt x="478" y="90"/>
                  </a:lnTo>
                  <a:lnTo>
                    <a:pt x="460" y="78"/>
                  </a:lnTo>
                  <a:lnTo>
                    <a:pt x="442" y="66"/>
                  </a:lnTo>
                  <a:lnTo>
                    <a:pt x="425" y="54"/>
                  </a:lnTo>
                  <a:lnTo>
                    <a:pt x="407" y="42"/>
                  </a:lnTo>
                  <a:lnTo>
                    <a:pt x="401" y="42"/>
                  </a:lnTo>
                  <a:lnTo>
                    <a:pt x="395" y="42"/>
                  </a:lnTo>
                  <a:lnTo>
                    <a:pt x="389" y="42"/>
                  </a:lnTo>
                  <a:lnTo>
                    <a:pt x="383" y="42"/>
                  </a:lnTo>
                  <a:lnTo>
                    <a:pt x="377" y="48"/>
                  </a:lnTo>
                  <a:lnTo>
                    <a:pt x="371" y="54"/>
                  </a:lnTo>
                  <a:lnTo>
                    <a:pt x="359" y="66"/>
                  </a:lnTo>
                  <a:lnTo>
                    <a:pt x="347" y="78"/>
                  </a:lnTo>
                  <a:lnTo>
                    <a:pt x="341" y="84"/>
                  </a:lnTo>
                  <a:lnTo>
                    <a:pt x="335" y="90"/>
                  </a:lnTo>
                  <a:lnTo>
                    <a:pt x="323" y="102"/>
                  </a:lnTo>
                  <a:lnTo>
                    <a:pt x="305" y="108"/>
                  </a:lnTo>
                  <a:lnTo>
                    <a:pt x="287" y="114"/>
                  </a:lnTo>
                  <a:lnTo>
                    <a:pt x="263" y="120"/>
                  </a:lnTo>
                  <a:lnTo>
                    <a:pt x="239" y="126"/>
                  </a:lnTo>
                  <a:lnTo>
                    <a:pt x="215" y="132"/>
                  </a:lnTo>
                  <a:lnTo>
                    <a:pt x="191" y="132"/>
                  </a:lnTo>
                  <a:lnTo>
                    <a:pt x="167" y="138"/>
                  </a:lnTo>
                  <a:lnTo>
                    <a:pt x="144" y="138"/>
                  </a:lnTo>
                  <a:lnTo>
                    <a:pt x="120" y="138"/>
                  </a:lnTo>
                  <a:lnTo>
                    <a:pt x="90" y="132"/>
                  </a:lnTo>
                  <a:lnTo>
                    <a:pt x="66" y="132"/>
                  </a:lnTo>
                  <a:lnTo>
                    <a:pt x="42" y="126"/>
                  </a:lnTo>
                  <a:lnTo>
                    <a:pt x="24" y="120"/>
                  </a:lnTo>
                  <a:lnTo>
                    <a:pt x="0" y="114"/>
                  </a:lnTo>
                  <a:lnTo>
                    <a:pt x="0" y="96"/>
                  </a:lnTo>
                  <a:lnTo>
                    <a:pt x="24" y="102"/>
                  </a:lnTo>
                  <a:lnTo>
                    <a:pt x="42" y="108"/>
                  </a:lnTo>
                  <a:lnTo>
                    <a:pt x="66" y="114"/>
                  </a:lnTo>
                  <a:lnTo>
                    <a:pt x="90" y="114"/>
                  </a:lnTo>
                  <a:lnTo>
                    <a:pt x="120" y="120"/>
                  </a:lnTo>
                  <a:lnTo>
                    <a:pt x="144" y="120"/>
                  </a:lnTo>
                  <a:lnTo>
                    <a:pt x="167" y="120"/>
                  </a:lnTo>
                  <a:lnTo>
                    <a:pt x="191" y="114"/>
                  </a:lnTo>
                  <a:lnTo>
                    <a:pt x="215" y="114"/>
                  </a:lnTo>
                  <a:lnTo>
                    <a:pt x="239" y="108"/>
                  </a:lnTo>
                  <a:lnTo>
                    <a:pt x="263" y="102"/>
                  </a:lnTo>
                  <a:lnTo>
                    <a:pt x="287" y="96"/>
                  </a:lnTo>
                  <a:lnTo>
                    <a:pt x="305" y="90"/>
                  </a:lnTo>
                  <a:lnTo>
                    <a:pt x="323" y="84"/>
                  </a:lnTo>
                  <a:lnTo>
                    <a:pt x="335" y="72"/>
                  </a:lnTo>
                  <a:lnTo>
                    <a:pt x="341" y="66"/>
                  </a:lnTo>
                  <a:lnTo>
                    <a:pt x="347" y="60"/>
                  </a:lnTo>
                  <a:lnTo>
                    <a:pt x="359" y="48"/>
                  </a:lnTo>
                  <a:lnTo>
                    <a:pt x="371" y="36"/>
                  </a:lnTo>
                  <a:lnTo>
                    <a:pt x="377" y="30"/>
                  </a:lnTo>
                  <a:lnTo>
                    <a:pt x="383" y="24"/>
                  </a:lnTo>
                  <a:lnTo>
                    <a:pt x="389" y="24"/>
                  </a:lnTo>
                  <a:lnTo>
                    <a:pt x="395" y="24"/>
                  </a:lnTo>
                  <a:lnTo>
                    <a:pt x="401" y="24"/>
                  </a:lnTo>
                  <a:lnTo>
                    <a:pt x="407" y="24"/>
                  </a:lnTo>
                  <a:lnTo>
                    <a:pt x="425" y="36"/>
                  </a:lnTo>
                  <a:lnTo>
                    <a:pt x="442" y="48"/>
                  </a:lnTo>
                  <a:lnTo>
                    <a:pt x="460" y="60"/>
                  </a:lnTo>
                  <a:lnTo>
                    <a:pt x="478" y="72"/>
                  </a:lnTo>
                  <a:lnTo>
                    <a:pt x="502" y="84"/>
                  </a:lnTo>
                  <a:lnTo>
                    <a:pt x="532" y="96"/>
                  </a:lnTo>
                  <a:lnTo>
                    <a:pt x="568" y="108"/>
                  </a:lnTo>
                  <a:lnTo>
                    <a:pt x="610" y="120"/>
                  </a:lnTo>
                  <a:lnTo>
                    <a:pt x="652" y="132"/>
                  </a:lnTo>
                  <a:lnTo>
                    <a:pt x="706" y="144"/>
                  </a:lnTo>
                  <a:lnTo>
                    <a:pt x="759" y="150"/>
                  </a:lnTo>
                  <a:lnTo>
                    <a:pt x="819" y="156"/>
                  </a:lnTo>
                  <a:lnTo>
                    <a:pt x="879" y="156"/>
                  </a:lnTo>
                  <a:lnTo>
                    <a:pt x="945" y="150"/>
                  </a:lnTo>
                  <a:lnTo>
                    <a:pt x="1016" y="138"/>
                  </a:lnTo>
                  <a:lnTo>
                    <a:pt x="1058" y="132"/>
                  </a:lnTo>
                  <a:lnTo>
                    <a:pt x="1100" y="120"/>
                  </a:lnTo>
                  <a:lnTo>
                    <a:pt x="1142" y="108"/>
                  </a:lnTo>
                  <a:lnTo>
                    <a:pt x="1178" y="96"/>
                  </a:lnTo>
                  <a:lnTo>
                    <a:pt x="1220" y="84"/>
                  </a:lnTo>
                  <a:lnTo>
                    <a:pt x="1262" y="66"/>
                  </a:lnTo>
                  <a:lnTo>
                    <a:pt x="1309" y="48"/>
                  </a:lnTo>
                  <a:lnTo>
                    <a:pt x="1333" y="42"/>
                  </a:lnTo>
                  <a:lnTo>
                    <a:pt x="1345" y="36"/>
                  </a:lnTo>
                  <a:lnTo>
                    <a:pt x="1357" y="36"/>
                  </a:lnTo>
                  <a:lnTo>
                    <a:pt x="1375" y="36"/>
                  </a:lnTo>
                  <a:lnTo>
                    <a:pt x="1387" y="36"/>
                  </a:lnTo>
                  <a:lnTo>
                    <a:pt x="1399" y="36"/>
                  </a:lnTo>
                  <a:lnTo>
                    <a:pt x="1411" y="42"/>
                  </a:lnTo>
                  <a:lnTo>
                    <a:pt x="1429" y="42"/>
                  </a:lnTo>
                  <a:lnTo>
                    <a:pt x="1441" y="48"/>
                  </a:lnTo>
                  <a:lnTo>
                    <a:pt x="1459" y="60"/>
                  </a:lnTo>
                  <a:lnTo>
                    <a:pt x="1477" y="66"/>
                  </a:lnTo>
                  <a:lnTo>
                    <a:pt x="1483" y="72"/>
                  </a:lnTo>
                  <a:lnTo>
                    <a:pt x="1495" y="78"/>
                  </a:lnTo>
                  <a:lnTo>
                    <a:pt x="1507" y="84"/>
                  </a:lnTo>
                  <a:lnTo>
                    <a:pt x="1525" y="84"/>
                  </a:lnTo>
                  <a:lnTo>
                    <a:pt x="1561" y="90"/>
                  </a:lnTo>
                  <a:lnTo>
                    <a:pt x="1602" y="96"/>
                  </a:lnTo>
                  <a:lnTo>
                    <a:pt x="1644" y="102"/>
                  </a:lnTo>
                  <a:lnTo>
                    <a:pt x="1692" y="102"/>
                  </a:lnTo>
                  <a:lnTo>
                    <a:pt x="1794" y="102"/>
                  </a:lnTo>
                  <a:lnTo>
                    <a:pt x="1895" y="102"/>
                  </a:lnTo>
                  <a:lnTo>
                    <a:pt x="1938" y="102"/>
                  </a:lnTo>
                  <a:lnTo>
                    <a:pt x="1971" y="96"/>
                  </a:lnTo>
                  <a:lnTo>
                    <a:pt x="2019" y="77"/>
                  </a:lnTo>
                  <a:lnTo>
                    <a:pt x="2063" y="57"/>
                  </a:lnTo>
                  <a:lnTo>
                    <a:pt x="2111" y="38"/>
                  </a:lnTo>
                  <a:lnTo>
                    <a:pt x="2145" y="18"/>
                  </a:lnTo>
                  <a:lnTo>
                    <a:pt x="2172" y="9"/>
                  </a:lnTo>
                  <a:lnTo>
                    <a:pt x="2202" y="0"/>
                  </a:lnTo>
                  <a:lnTo>
                    <a:pt x="2235" y="3"/>
                  </a:lnTo>
                  <a:lnTo>
                    <a:pt x="2250" y="24"/>
                  </a:lnTo>
                  <a:lnTo>
                    <a:pt x="2262" y="51"/>
                  </a:lnTo>
                  <a:lnTo>
                    <a:pt x="2290" y="72"/>
                  </a:lnTo>
                  <a:lnTo>
                    <a:pt x="2296" y="78"/>
                  </a:lnTo>
                  <a:lnTo>
                    <a:pt x="2308" y="84"/>
                  </a:lnTo>
                  <a:lnTo>
                    <a:pt x="2326" y="90"/>
                  </a:lnTo>
                  <a:lnTo>
                    <a:pt x="2350" y="102"/>
                  </a:lnTo>
                  <a:lnTo>
                    <a:pt x="2380" y="108"/>
                  </a:lnTo>
                  <a:lnTo>
                    <a:pt x="2416" y="114"/>
                  </a:lnTo>
                  <a:lnTo>
                    <a:pt x="2446" y="108"/>
                  </a:lnTo>
                  <a:lnTo>
                    <a:pt x="2481" y="108"/>
                  </a:lnTo>
                  <a:lnTo>
                    <a:pt x="2511" y="102"/>
                  </a:lnTo>
                  <a:lnTo>
                    <a:pt x="2541" y="96"/>
                  </a:lnTo>
                  <a:lnTo>
                    <a:pt x="2559" y="96"/>
                  </a:lnTo>
                  <a:lnTo>
                    <a:pt x="2595" y="84"/>
                  </a:lnTo>
                  <a:lnTo>
                    <a:pt x="2619" y="72"/>
                  </a:lnTo>
                  <a:lnTo>
                    <a:pt x="2643" y="54"/>
                  </a:lnTo>
                  <a:lnTo>
                    <a:pt x="2661" y="42"/>
                  </a:lnTo>
                  <a:lnTo>
                    <a:pt x="2673" y="24"/>
                  </a:lnTo>
                  <a:lnTo>
                    <a:pt x="2697" y="18"/>
                  </a:lnTo>
                  <a:lnTo>
                    <a:pt x="2715" y="24"/>
                  </a:lnTo>
                  <a:lnTo>
                    <a:pt x="2715" y="48"/>
                  </a:lnTo>
                  <a:lnTo>
                    <a:pt x="2709" y="78"/>
                  </a:lnTo>
                  <a:lnTo>
                    <a:pt x="2709" y="108"/>
                  </a:lnTo>
                  <a:lnTo>
                    <a:pt x="2727" y="114"/>
                  </a:lnTo>
                  <a:lnTo>
                    <a:pt x="2744" y="120"/>
                  </a:lnTo>
                  <a:lnTo>
                    <a:pt x="2768" y="126"/>
                  </a:lnTo>
                  <a:lnTo>
                    <a:pt x="2792" y="132"/>
                  </a:lnTo>
                  <a:lnTo>
                    <a:pt x="2816" y="132"/>
                  </a:lnTo>
                  <a:lnTo>
                    <a:pt x="2846" y="132"/>
                  </a:lnTo>
                  <a:lnTo>
                    <a:pt x="2870" y="132"/>
                  </a:lnTo>
                  <a:lnTo>
                    <a:pt x="2906" y="132"/>
                  </a:lnTo>
                  <a:lnTo>
                    <a:pt x="2972" y="126"/>
                  </a:lnTo>
                  <a:lnTo>
                    <a:pt x="3049" y="114"/>
                  </a:lnTo>
                  <a:lnTo>
                    <a:pt x="3127" y="102"/>
                  </a:lnTo>
                  <a:lnTo>
                    <a:pt x="3205" y="90"/>
                  </a:lnTo>
                  <a:lnTo>
                    <a:pt x="3336" y="78"/>
                  </a:lnTo>
                  <a:lnTo>
                    <a:pt x="3426" y="72"/>
                  </a:lnTo>
                  <a:lnTo>
                    <a:pt x="3456" y="66"/>
                  </a:lnTo>
                  <a:lnTo>
                    <a:pt x="3462" y="66"/>
                  </a:lnTo>
                  <a:lnTo>
                    <a:pt x="3474" y="60"/>
                  </a:lnTo>
                  <a:lnTo>
                    <a:pt x="3486" y="48"/>
                  </a:lnTo>
                  <a:lnTo>
                    <a:pt x="3498" y="48"/>
                  </a:lnTo>
                  <a:lnTo>
                    <a:pt x="3510" y="42"/>
                  </a:lnTo>
                  <a:lnTo>
                    <a:pt x="3522" y="42"/>
                  </a:lnTo>
                  <a:lnTo>
                    <a:pt x="3534" y="36"/>
                  </a:lnTo>
                  <a:lnTo>
                    <a:pt x="3546" y="36"/>
                  </a:lnTo>
                  <a:lnTo>
                    <a:pt x="3564" y="36"/>
                  </a:lnTo>
                  <a:lnTo>
                    <a:pt x="3582" y="42"/>
                  </a:lnTo>
                  <a:lnTo>
                    <a:pt x="3600" y="42"/>
                  </a:lnTo>
                  <a:lnTo>
                    <a:pt x="3617" y="54"/>
                  </a:lnTo>
                  <a:lnTo>
                    <a:pt x="3635" y="60"/>
                  </a:lnTo>
                  <a:lnTo>
                    <a:pt x="3647" y="66"/>
                  </a:lnTo>
                  <a:lnTo>
                    <a:pt x="3659" y="72"/>
                  </a:lnTo>
                  <a:lnTo>
                    <a:pt x="3689" y="78"/>
                  </a:lnTo>
                  <a:lnTo>
                    <a:pt x="3731" y="90"/>
                  </a:lnTo>
                  <a:lnTo>
                    <a:pt x="3767" y="96"/>
                  </a:lnTo>
                  <a:lnTo>
                    <a:pt x="3815" y="102"/>
                  </a:lnTo>
                  <a:lnTo>
                    <a:pt x="3863" y="102"/>
                  </a:lnTo>
                  <a:lnTo>
                    <a:pt x="3916" y="102"/>
                  </a:lnTo>
                  <a:lnTo>
                    <a:pt x="3970" y="102"/>
                  </a:lnTo>
                  <a:lnTo>
                    <a:pt x="4024" y="102"/>
                  </a:lnTo>
                  <a:lnTo>
                    <a:pt x="4078" y="102"/>
                  </a:lnTo>
                  <a:lnTo>
                    <a:pt x="4132" y="96"/>
                  </a:lnTo>
                  <a:lnTo>
                    <a:pt x="4186" y="90"/>
                  </a:lnTo>
                  <a:lnTo>
                    <a:pt x="4239" y="78"/>
                  </a:lnTo>
                  <a:lnTo>
                    <a:pt x="4287" y="72"/>
                  </a:lnTo>
                  <a:lnTo>
                    <a:pt x="4341" y="54"/>
                  </a:lnTo>
                  <a:lnTo>
                    <a:pt x="4383" y="42"/>
                  </a:lnTo>
                  <a:lnTo>
                    <a:pt x="4419" y="30"/>
                  </a:lnTo>
                  <a:lnTo>
                    <a:pt x="4449" y="18"/>
                  </a:lnTo>
                  <a:lnTo>
                    <a:pt x="4478" y="12"/>
                  </a:lnTo>
                  <a:lnTo>
                    <a:pt x="4502" y="6"/>
                  </a:lnTo>
                  <a:lnTo>
                    <a:pt x="4526" y="0"/>
                  </a:lnTo>
                  <a:lnTo>
                    <a:pt x="4544" y="0"/>
                  </a:lnTo>
                  <a:lnTo>
                    <a:pt x="4562" y="0"/>
                  </a:lnTo>
                  <a:lnTo>
                    <a:pt x="4574" y="6"/>
                  </a:lnTo>
                  <a:lnTo>
                    <a:pt x="4586" y="12"/>
                  </a:lnTo>
                  <a:lnTo>
                    <a:pt x="4598" y="18"/>
                  </a:lnTo>
                  <a:lnTo>
                    <a:pt x="4604" y="24"/>
                  </a:lnTo>
                  <a:lnTo>
                    <a:pt x="4610" y="30"/>
                  </a:lnTo>
                  <a:lnTo>
                    <a:pt x="4616" y="36"/>
                  </a:lnTo>
                  <a:lnTo>
                    <a:pt x="4622" y="48"/>
                  </a:lnTo>
                  <a:lnTo>
                    <a:pt x="4628" y="60"/>
                  </a:lnTo>
                  <a:lnTo>
                    <a:pt x="4634" y="66"/>
                  </a:lnTo>
                  <a:lnTo>
                    <a:pt x="4640" y="78"/>
                  </a:lnTo>
                  <a:lnTo>
                    <a:pt x="4652" y="84"/>
                  </a:lnTo>
                  <a:lnTo>
                    <a:pt x="4670" y="90"/>
                  </a:lnTo>
                  <a:lnTo>
                    <a:pt x="4682" y="96"/>
                  </a:lnTo>
                  <a:lnTo>
                    <a:pt x="4706" y="102"/>
                  </a:lnTo>
                  <a:lnTo>
                    <a:pt x="4724" y="108"/>
                  </a:lnTo>
                  <a:lnTo>
                    <a:pt x="4748" y="114"/>
                  </a:lnTo>
                  <a:lnTo>
                    <a:pt x="4771" y="114"/>
                  </a:lnTo>
                  <a:lnTo>
                    <a:pt x="4801" y="114"/>
                  </a:lnTo>
                  <a:lnTo>
                    <a:pt x="4831" y="108"/>
                  </a:lnTo>
                  <a:lnTo>
                    <a:pt x="4861" y="102"/>
                  </a:lnTo>
                  <a:lnTo>
                    <a:pt x="4891" y="96"/>
                  </a:lnTo>
                  <a:lnTo>
                    <a:pt x="4927" y="84"/>
                  </a:lnTo>
                  <a:lnTo>
                    <a:pt x="4957" y="66"/>
                  </a:lnTo>
                  <a:lnTo>
                    <a:pt x="4993" y="48"/>
                  </a:lnTo>
                  <a:lnTo>
                    <a:pt x="5017" y="36"/>
                  </a:lnTo>
                  <a:lnTo>
                    <a:pt x="5029" y="30"/>
                  </a:lnTo>
                  <a:lnTo>
                    <a:pt x="5061" y="24"/>
                  </a:lnTo>
                  <a:lnTo>
                    <a:pt x="5091" y="17"/>
                  </a:lnTo>
                  <a:lnTo>
                    <a:pt x="5118" y="14"/>
                  </a:lnTo>
                  <a:lnTo>
                    <a:pt x="5145" y="9"/>
                  </a:lnTo>
                  <a:lnTo>
                    <a:pt x="5175" y="9"/>
                  </a:lnTo>
                  <a:lnTo>
                    <a:pt x="5199" y="8"/>
                  </a:lnTo>
                  <a:lnTo>
                    <a:pt x="5219" y="9"/>
                  </a:lnTo>
                  <a:lnTo>
                    <a:pt x="5238" y="9"/>
                  </a:lnTo>
                  <a:lnTo>
                    <a:pt x="5258" y="11"/>
                  </a:lnTo>
                  <a:lnTo>
                    <a:pt x="5280" y="9"/>
                  </a:lnTo>
                  <a:lnTo>
                    <a:pt x="5304" y="11"/>
                  </a:lnTo>
                  <a:lnTo>
                    <a:pt x="5327" y="8"/>
                  </a:lnTo>
                  <a:lnTo>
                    <a:pt x="5351" y="8"/>
                  </a:lnTo>
                  <a:lnTo>
                    <a:pt x="5390" y="9"/>
                  </a:lnTo>
                  <a:lnTo>
                    <a:pt x="5435" y="24"/>
                  </a:lnTo>
                  <a:lnTo>
                    <a:pt x="5447" y="30"/>
                  </a:lnTo>
                  <a:lnTo>
                    <a:pt x="5453" y="36"/>
                  </a:lnTo>
                  <a:lnTo>
                    <a:pt x="5453" y="42"/>
                  </a:lnTo>
                  <a:lnTo>
                    <a:pt x="5459" y="48"/>
                  </a:lnTo>
                  <a:lnTo>
                    <a:pt x="5459" y="54"/>
                  </a:lnTo>
                  <a:lnTo>
                    <a:pt x="5459" y="60"/>
                  </a:lnTo>
                  <a:lnTo>
                    <a:pt x="5459" y="66"/>
                  </a:lnTo>
                  <a:lnTo>
                    <a:pt x="5465" y="66"/>
                  </a:lnTo>
                  <a:lnTo>
                    <a:pt x="5465" y="72"/>
                  </a:lnTo>
                  <a:lnTo>
                    <a:pt x="5477" y="72"/>
                  </a:lnTo>
                  <a:lnTo>
                    <a:pt x="5489" y="78"/>
                  </a:lnTo>
                  <a:lnTo>
                    <a:pt x="5501" y="84"/>
                  </a:lnTo>
                  <a:lnTo>
                    <a:pt x="5519" y="84"/>
                  </a:lnTo>
                  <a:lnTo>
                    <a:pt x="5555" y="90"/>
                  </a:lnTo>
                  <a:lnTo>
                    <a:pt x="5603" y="90"/>
                  </a:lnTo>
                  <a:lnTo>
                    <a:pt x="5656" y="90"/>
                  </a:lnTo>
                  <a:lnTo>
                    <a:pt x="5710" y="84"/>
                  </a:lnTo>
                  <a:lnTo>
                    <a:pt x="5740" y="78"/>
                  </a:lnTo>
                  <a:lnTo>
                    <a:pt x="5770" y="72"/>
                  </a:lnTo>
                  <a:lnTo>
                    <a:pt x="5770" y="90"/>
                  </a:lnTo>
                  <a:lnTo>
                    <a:pt x="5770" y="90"/>
                  </a:lnTo>
                  <a:lnTo>
                    <a:pt x="5740" y="96"/>
                  </a:lnTo>
                  <a:lnTo>
                    <a:pt x="5710" y="102"/>
                  </a:lnTo>
                  <a:lnTo>
                    <a:pt x="5656" y="108"/>
                  </a:lnTo>
                  <a:lnTo>
                    <a:pt x="5603" y="108"/>
                  </a:lnTo>
                  <a:lnTo>
                    <a:pt x="5555" y="108"/>
                  </a:lnTo>
                  <a:lnTo>
                    <a:pt x="5519" y="102"/>
                  </a:lnTo>
                  <a:lnTo>
                    <a:pt x="5501" y="102"/>
                  </a:lnTo>
                  <a:lnTo>
                    <a:pt x="5489" y="96"/>
                  </a:lnTo>
                  <a:lnTo>
                    <a:pt x="5477" y="90"/>
                  </a:lnTo>
                  <a:lnTo>
                    <a:pt x="5465" y="90"/>
                  </a:lnTo>
                  <a:lnTo>
                    <a:pt x="5465" y="84"/>
                  </a:lnTo>
                  <a:lnTo>
                    <a:pt x="5459" y="84"/>
                  </a:lnTo>
                  <a:lnTo>
                    <a:pt x="5459" y="78"/>
                  </a:lnTo>
                  <a:lnTo>
                    <a:pt x="5459" y="72"/>
                  </a:lnTo>
                  <a:lnTo>
                    <a:pt x="5459" y="66"/>
                  </a:lnTo>
                  <a:lnTo>
                    <a:pt x="5453" y="60"/>
                  </a:lnTo>
                  <a:lnTo>
                    <a:pt x="5453" y="54"/>
                  </a:lnTo>
                  <a:lnTo>
                    <a:pt x="5447" y="48"/>
                  </a:lnTo>
                  <a:lnTo>
                    <a:pt x="5435" y="42"/>
                  </a:lnTo>
                  <a:lnTo>
                    <a:pt x="5429" y="36"/>
                  </a:lnTo>
                  <a:lnTo>
                    <a:pt x="5423" y="36"/>
                  </a:lnTo>
                  <a:lnTo>
                    <a:pt x="5405" y="30"/>
                  </a:lnTo>
                  <a:lnTo>
                    <a:pt x="5393" y="30"/>
                  </a:lnTo>
                  <a:lnTo>
                    <a:pt x="5370" y="23"/>
                  </a:lnTo>
                  <a:lnTo>
                    <a:pt x="5346" y="24"/>
                  </a:lnTo>
                  <a:lnTo>
                    <a:pt x="5325" y="27"/>
                  </a:lnTo>
                  <a:lnTo>
                    <a:pt x="5298" y="29"/>
                  </a:lnTo>
                  <a:lnTo>
                    <a:pt x="5270" y="29"/>
                  </a:lnTo>
                  <a:lnTo>
                    <a:pt x="5247" y="26"/>
                  </a:lnTo>
                  <a:lnTo>
                    <a:pt x="5219" y="24"/>
                  </a:lnTo>
                  <a:lnTo>
                    <a:pt x="5199" y="21"/>
                  </a:lnTo>
                  <a:lnTo>
                    <a:pt x="5174" y="24"/>
                  </a:lnTo>
                </a:path>
              </a:pathLst>
            </a:custGeom>
            <a:gradFill rotWithShape="0">
              <a:gsLst>
                <a:gs pos="0">
                  <a:schemeClr val="accent2"/>
                </a:gs>
                <a:gs pos="50000">
                  <a:schemeClr val="accent2">
                    <a:gamma/>
                    <a:tint val="96863"/>
                    <a:invGamma/>
                  </a:schemeClr>
                </a:gs>
                <a:gs pos="100000">
                  <a:schemeClr val="accent2"/>
                </a:gs>
              </a:gsLst>
              <a:lin ang="0" scaled="1"/>
            </a:gradFill>
            <a:ln w="9525">
              <a:noFill/>
              <a:round/>
              <a:headEnd/>
              <a:tailEnd/>
            </a:ln>
          </p:spPr>
          <p:txBody>
            <a:bodyPr/>
            <a:lstStyle/>
            <a:p>
              <a:endParaRPr lang="ru-RU"/>
            </a:p>
          </p:txBody>
        </p:sp>
      </p:grpSp>
      <p:sp>
        <p:nvSpPr>
          <p:cNvPr id="123928" name="Rectangle 24"/>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ru-RU" smtClean="0"/>
              <a:t>Образец заголовка</a:t>
            </a:r>
          </a:p>
        </p:txBody>
      </p:sp>
      <p:sp>
        <p:nvSpPr>
          <p:cNvPr id="123929" name="Rectangle 25"/>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23930" name="Rectangle 26"/>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effectLst>
                  <a:outerShdw blurRad="38100" dist="38100" dir="2700000" algn="tl">
                    <a:srgbClr val="000000"/>
                  </a:outerShdw>
                </a:effectLst>
              </a:defRPr>
            </a:lvl1pPr>
          </a:lstStyle>
          <a:p>
            <a:endParaRPr lang="ru-RU"/>
          </a:p>
        </p:txBody>
      </p:sp>
      <p:sp>
        <p:nvSpPr>
          <p:cNvPr id="123931" name="Rectangle 27"/>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effectLst>
                  <a:outerShdw blurRad="38100" dist="38100" dir="2700000" algn="tl">
                    <a:srgbClr val="000000"/>
                  </a:outerShdw>
                </a:effectLst>
              </a:defRPr>
            </a:lvl1pPr>
          </a:lstStyle>
          <a:p>
            <a:fld id="{77B36ABF-4D37-4331-8299-0855A961C841}" type="slidenum">
              <a:rPr lang="ru-RU"/>
              <a:pPr/>
              <a:t>‹#›</a:t>
            </a:fld>
            <a:endParaRPr lang="ru-RU"/>
          </a:p>
        </p:txBody>
      </p:sp>
      <p:sp>
        <p:nvSpPr>
          <p:cNvPr id="123932" name="Rectangle 28"/>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effectLst>
                  <a:outerShdw blurRad="38100" dist="38100" dir="2700000" algn="tl">
                    <a:srgbClr val="000000"/>
                  </a:outerShdw>
                </a:effectLst>
              </a:defRPr>
            </a:lvl1pPr>
          </a:lstStyle>
          <a:p>
            <a:endParaRPr lang="ru-RU"/>
          </a:p>
        </p:txBody>
      </p:sp>
    </p:spTree>
  </p:cSld>
  <p:clrMap bg1="dk2" tx1="lt1" bg2="dk1" tx2="lt2" accent1="accent1" accent2="accent2" accent3="accent3" accent4="accent4" accent5="accent5" accent6="accent6" hlink="hlink" folHlink="folHlink"/>
  <p:sldLayoutIdLst>
    <p:sldLayoutId id="2147483723"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Lst>
  <p:txStyles>
    <p:titleStyle>
      <a:lvl1pPr algn="ctr" rtl="0" fontAlgn="base">
        <a:spcBef>
          <a:spcPct val="0"/>
        </a:spcBef>
        <a:spcAft>
          <a:spcPct val="0"/>
        </a:spcAft>
        <a:defRPr sz="42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200">
          <a:solidFill>
            <a:schemeClr val="tx2"/>
          </a:solidFill>
          <a:effectLst>
            <a:outerShdw blurRad="38100" dist="38100" dir="2700000" algn="tl">
              <a:srgbClr val="000000"/>
            </a:outerShdw>
          </a:effectLst>
          <a:latin typeface="Tahoma" pitchFamily="34" charset="0"/>
        </a:defRPr>
      </a:lvl2pPr>
      <a:lvl3pPr algn="ctr" rtl="0" fontAlgn="base">
        <a:spcBef>
          <a:spcPct val="0"/>
        </a:spcBef>
        <a:spcAft>
          <a:spcPct val="0"/>
        </a:spcAft>
        <a:defRPr sz="4200">
          <a:solidFill>
            <a:schemeClr val="tx2"/>
          </a:solidFill>
          <a:effectLst>
            <a:outerShdw blurRad="38100" dist="38100" dir="2700000" algn="tl">
              <a:srgbClr val="000000"/>
            </a:outerShdw>
          </a:effectLst>
          <a:latin typeface="Tahoma" pitchFamily="34" charset="0"/>
        </a:defRPr>
      </a:lvl3pPr>
      <a:lvl4pPr algn="ctr" rtl="0" fontAlgn="base">
        <a:spcBef>
          <a:spcPct val="0"/>
        </a:spcBef>
        <a:spcAft>
          <a:spcPct val="0"/>
        </a:spcAft>
        <a:defRPr sz="4200">
          <a:solidFill>
            <a:schemeClr val="tx2"/>
          </a:solidFill>
          <a:effectLst>
            <a:outerShdw blurRad="38100" dist="38100" dir="2700000" algn="tl">
              <a:srgbClr val="000000"/>
            </a:outerShdw>
          </a:effectLst>
          <a:latin typeface="Tahoma" pitchFamily="34" charset="0"/>
        </a:defRPr>
      </a:lvl4pPr>
      <a:lvl5pPr algn="ctr" rtl="0" fontAlgn="base">
        <a:spcBef>
          <a:spcPct val="0"/>
        </a:spcBef>
        <a:spcAft>
          <a:spcPct val="0"/>
        </a:spcAft>
        <a:defRPr sz="4200">
          <a:solidFill>
            <a:schemeClr val="tx2"/>
          </a:solidFill>
          <a:effectLst>
            <a:outerShdw blurRad="38100" dist="38100" dir="2700000" algn="tl">
              <a:srgbClr val="000000"/>
            </a:outerShdw>
          </a:effectLst>
          <a:latin typeface="Tahoma" pitchFamily="34" charset="0"/>
        </a:defRPr>
      </a:lvl5pPr>
      <a:lvl6pPr marL="457200" algn="ctr" rtl="0" fontAlgn="base">
        <a:spcBef>
          <a:spcPct val="0"/>
        </a:spcBef>
        <a:spcAft>
          <a:spcPct val="0"/>
        </a:spcAft>
        <a:defRPr sz="4200">
          <a:solidFill>
            <a:schemeClr val="tx2"/>
          </a:solidFill>
          <a:effectLst>
            <a:outerShdw blurRad="38100" dist="38100" dir="2700000" algn="tl">
              <a:srgbClr val="000000"/>
            </a:outerShdw>
          </a:effectLst>
          <a:latin typeface="Tahoma" pitchFamily="34" charset="0"/>
        </a:defRPr>
      </a:lvl6pPr>
      <a:lvl7pPr marL="914400" algn="ctr" rtl="0" fontAlgn="base">
        <a:spcBef>
          <a:spcPct val="0"/>
        </a:spcBef>
        <a:spcAft>
          <a:spcPct val="0"/>
        </a:spcAft>
        <a:defRPr sz="4200">
          <a:solidFill>
            <a:schemeClr val="tx2"/>
          </a:solidFill>
          <a:effectLst>
            <a:outerShdw blurRad="38100" dist="38100" dir="2700000" algn="tl">
              <a:srgbClr val="000000"/>
            </a:outerShdw>
          </a:effectLst>
          <a:latin typeface="Tahoma" pitchFamily="34" charset="0"/>
        </a:defRPr>
      </a:lvl7pPr>
      <a:lvl8pPr marL="1371600" algn="ctr" rtl="0" fontAlgn="base">
        <a:spcBef>
          <a:spcPct val="0"/>
        </a:spcBef>
        <a:spcAft>
          <a:spcPct val="0"/>
        </a:spcAft>
        <a:defRPr sz="4200">
          <a:solidFill>
            <a:schemeClr val="tx2"/>
          </a:solidFill>
          <a:effectLst>
            <a:outerShdw blurRad="38100" dist="38100" dir="2700000" algn="tl">
              <a:srgbClr val="000000"/>
            </a:outerShdw>
          </a:effectLst>
          <a:latin typeface="Tahoma" pitchFamily="34" charset="0"/>
        </a:defRPr>
      </a:lvl8pPr>
      <a:lvl9pPr marL="1828800" algn="ctr" rtl="0" fontAlgn="base">
        <a:spcBef>
          <a:spcPct val="0"/>
        </a:spcBef>
        <a:spcAft>
          <a:spcPct val="0"/>
        </a:spcAft>
        <a:defRPr sz="4200">
          <a:solidFill>
            <a:schemeClr val="tx2"/>
          </a:solidFill>
          <a:effectLst>
            <a:outerShdw blurRad="38100" dist="38100" dir="2700000" algn="tl">
              <a:srgbClr val="000000"/>
            </a:outerShdw>
          </a:effectLst>
          <a:latin typeface="Tahoma" pitchFamily="34" charset="0"/>
        </a:defRPr>
      </a:lvl9pPr>
    </p:titleStyle>
    <p:bodyStyle>
      <a:lvl1pPr marL="342900" indent="-342900" algn="l" rtl="0" fontAlgn="base">
        <a:spcBef>
          <a:spcPct val="20000"/>
        </a:spcBef>
        <a:spcAft>
          <a:spcPct val="0"/>
        </a:spcAft>
        <a:buClr>
          <a:schemeClr val="hlink"/>
        </a:buClr>
        <a:buSzPct val="80000"/>
        <a:buFont typeface="Wingdings" pitchFamily="2" charset="2"/>
        <a:buChar char="l"/>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folHlink"/>
        </a:buClr>
        <a:buSzPct val="80000"/>
        <a:buFont typeface="Wingdings" pitchFamily="2" charset="2"/>
        <a:buChar char="l"/>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tx2"/>
        </a:buClr>
        <a:buSzPct val="80000"/>
        <a:buFont typeface="Wingdings" pitchFamily="2" charset="2"/>
        <a:buChar char="l"/>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lr>
          <a:schemeClr val="hlink"/>
        </a:buClr>
        <a:buSzPct val="80000"/>
        <a:buFont typeface="Wingdings" pitchFamily="2" charset="2"/>
        <a:buChar char="l"/>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pattFill prst="ltHorz">
          <a:fgClr>
            <a:schemeClr val="bg2"/>
          </a:fgClr>
          <a:bgClr>
            <a:schemeClr val="bg1"/>
          </a:bgClr>
        </a:pattFill>
        <a:effectLst/>
      </p:bgPr>
    </p:bg>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bwMode="auto">
          <a:xfrm>
            <a:off x="574675" y="304800"/>
            <a:ext cx="8001000" cy="12160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ru-RU" smtClean="0"/>
              <a:t>Образец заголовка</a:t>
            </a:r>
          </a:p>
        </p:txBody>
      </p:sp>
      <p:sp>
        <p:nvSpPr>
          <p:cNvPr id="129027" name="Rectangle 3"/>
          <p:cNvSpPr>
            <a:spLocks noGrp="1" noChangeArrowheads="1"/>
          </p:cNvSpPr>
          <p:nvPr>
            <p:ph type="body" idx="1"/>
          </p:nvPr>
        </p:nvSpPr>
        <p:spPr bwMode="auto">
          <a:xfrm>
            <a:off x="566738" y="1752600"/>
            <a:ext cx="8001000" cy="426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29028" name="AutoShape 4"/>
          <p:cNvSpPr>
            <a:spLocks noChangeArrowheads="1"/>
          </p:cNvSpPr>
          <p:nvPr/>
        </p:nvSpPr>
        <p:spPr bwMode="auto">
          <a:xfrm>
            <a:off x="609600" y="1566863"/>
            <a:ext cx="7958138" cy="109537"/>
          </a:xfrm>
          <a:custGeom>
            <a:avLst/>
            <a:gdLst>
              <a:gd name="G0" fmla="+- 585 0 0"/>
            </a:gdLst>
            <a:ahLst/>
            <a:cxnLst>
              <a:cxn ang="0">
                <a:pos x="0" y="0"/>
              </a:cxn>
              <a:cxn ang="0">
                <a:pos x="585" y="0"/>
              </a:cxn>
              <a:cxn ang="0">
                <a:pos x="585" y="1000"/>
              </a:cxn>
              <a:cxn ang="0">
                <a:pos x="0" y="1000"/>
              </a:cxn>
              <a:cxn ang="0">
                <a:pos x="0" y="0"/>
              </a:cxn>
              <a:cxn ang="0">
                <a:pos x="1000" y="0"/>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ru-RU" sz="2400">
              <a:latin typeface="Times New Roman" pitchFamily="18" charset="0"/>
            </a:endParaRPr>
          </a:p>
        </p:txBody>
      </p:sp>
      <p:sp>
        <p:nvSpPr>
          <p:cNvPr id="129029" name="Line 5"/>
          <p:cNvSpPr>
            <a:spLocks noChangeShapeType="1"/>
          </p:cNvSpPr>
          <p:nvPr/>
        </p:nvSpPr>
        <p:spPr bwMode="auto">
          <a:xfrm flipV="1">
            <a:off x="609600" y="6172200"/>
            <a:ext cx="7924800" cy="0"/>
          </a:xfrm>
          <a:prstGeom prst="line">
            <a:avLst/>
          </a:prstGeom>
          <a:noFill/>
          <a:ln w="3175">
            <a:solidFill>
              <a:schemeClr val="accent2"/>
            </a:solidFill>
            <a:round/>
            <a:headEnd/>
            <a:tailEnd/>
          </a:ln>
          <a:effectLst/>
        </p:spPr>
        <p:txBody>
          <a:bodyPr/>
          <a:lstStyle/>
          <a:p>
            <a:endParaRPr lang="ru-RU"/>
          </a:p>
        </p:txBody>
      </p:sp>
      <p:sp>
        <p:nvSpPr>
          <p:cNvPr id="129030" name="Rectangle 6"/>
          <p:cNvSpPr>
            <a:spLocks noGrp="1" noChangeArrowheads="1"/>
          </p:cNvSpPr>
          <p:nvPr>
            <p:ph type="dt" sz="half" idx="2"/>
          </p:nvPr>
        </p:nvSpPr>
        <p:spPr bwMode="auto">
          <a:xfrm>
            <a:off x="6096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mn-lt"/>
              </a:defRPr>
            </a:lvl1pPr>
          </a:lstStyle>
          <a:p>
            <a:endParaRPr lang="ru-RU"/>
          </a:p>
        </p:txBody>
      </p:sp>
      <p:sp>
        <p:nvSpPr>
          <p:cNvPr id="129031"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latin typeface="+mn-lt"/>
              </a:defRPr>
            </a:lvl1pPr>
          </a:lstStyle>
          <a:p>
            <a:endParaRPr lang="ru-RU"/>
          </a:p>
        </p:txBody>
      </p:sp>
      <p:sp>
        <p:nvSpPr>
          <p:cNvPr id="129032" name="Rectangle 8"/>
          <p:cNvSpPr>
            <a:spLocks noGrp="1" noChangeArrowheads="1"/>
          </p:cNvSpPr>
          <p:nvPr>
            <p:ph type="sldNum" sz="quarter" idx="4"/>
          </p:nvPr>
        </p:nvSpPr>
        <p:spPr bwMode="auto">
          <a:xfrm>
            <a:off x="65532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mn-lt"/>
              </a:defRPr>
            </a:lvl1pPr>
          </a:lstStyle>
          <a:p>
            <a:fld id="{6F14E86A-89BE-4751-B45A-585BCD741691}"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3727"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Lst>
  <p:timing>
    <p:tnLst>
      <p:par>
        <p:cTn id="1" dur="indefinite" restart="never" nodeType="tmRoot"/>
      </p:par>
    </p:tnLst>
  </p:timing>
  <p:txStyles>
    <p:title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itchFamily="34" charset="0"/>
        </a:defRPr>
      </a:lvl2pPr>
      <a:lvl3pPr algn="l" rtl="0" fontAlgn="base">
        <a:spcBef>
          <a:spcPct val="0"/>
        </a:spcBef>
        <a:spcAft>
          <a:spcPct val="0"/>
        </a:spcAft>
        <a:defRPr sz="3800">
          <a:solidFill>
            <a:schemeClr val="tx2"/>
          </a:solidFill>
          <a:latin typeface="Verdana" pitchFamily="34" charset="0"/>
        </a:defRPr>
      </a:lvl3pPr>
      <a:lvl4pPr algn="l" rtl="0" fontAlgn="base">
        <a:spcBef>
          <a:spcPct val="0"/>
        </a:spcBef>
        <a:spcAft>
          <a:spcPct val="0"/>
        </a:spcAft>
        <a:defRPr sz="3800">
          <a:solidFill>
            <a:schemeClr val="tx2"/>
          </a:solidFill>
          <a:latin typeface="Verdana" pitchFamily="34" charset="0"/>
        </a:defRPr>
      </a:lvl4pPr>
      <a:lvl5pPr algn="l" rtl="0" fontAlgn="base">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p:titleStyle>
    <p:bodyStyle>
      <a:lvl1pPr marL="469900" indent="-469900" algn="l" rtl="0" fontAlgn="base">
        <a:spcBef>
          <a:spcPct val="20000"/>
        </a:spcBef>
        <a:spcAft>
          <a:spcPct val="0"/>
        </a:spcAft>
        <a:buClr>
          <a:schemeClr val="accent2"/>
        </a:buClr>
        <a:buFont typeface="Wingdings" pitchFamily="2" charset="2"/>
        <a:buChar char="o"/>
        <a:defRPr sz="3000">
          <a:solidFill>
            <a:schemeClr val="tx1"/>
          </a:solidFill>
          <a:latin typeface="+mn-lt"/>
          <a:ea typeface="+mn-ea"/>
          <a:cs typeface="+mn-cs"/>
        </a:defRPr>
      </a:lvl1pPr>
      <a:lvl2pPr marL="908050" indent="-436563" algn="l" rtl="0" fontAlgn="base">
        <a:spcBef>
          <a:spcPct val="20000"/>
        </a:spcBef>
        <a:spcAft>
          <a:spcPct val="0"/>
        </a:spcAft>
        <a:buClr>
          <a:schemeClr val="accent2"/>
        </a:buClr>
        <a:buFont typeface="Wingdings" pitchFamily="2" charset="2"/>
        <a:buChar char="n"/>
        <a:defRPr sz="2600">
          <a:solidFill>
            <a:schemeClr val="tx1"/>
          </a:solidFill>
          <a:latin typeface="+mn-lt"/>
        </a:defRPr>
      </a:lvl2pPr>
      <a:lvl3pPr marL="1304925" indent="-395288" algn="l" rtl="0" fontAlgn="base">
        <a:spcBef>
          <a:spcPct val="20000"/>
        </a:spcBef>
        <a:spcAft>
          <a:spcPct val="0"/>
        </a:spcAft>
        <a:buClr>
          <a:schemeClr val="accent2"/>
        </a:buClr>
        <a:buFont typeface="Wingdings" pitchFamily="2" charset="2"/>
        <a:buChar char="o"/>
        <a:defRPr sz="2300">
          <a:solidFill>
            <a:schemeClr val="tx1"/>
          </a:solidFill>
          <a:latin typeface="+mn-lt"/>
        </a:defRPr>
      </a:lvl3pPr>
      <a:lvl4pPr marL="1693863" indent="-387350" algn="l" rtl="0" fontAlgn="base">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altLang="en-US" smtClean="0"/>
              <a:t>Образец заголовка</a:t>
            </a:r>
          </a:p>
        </p:txBody>
      </p:sp>
      <p:sp>
        <p:nvSpPr>
          <p:cNvPr id="136195" name="Rectangle 3"/>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altLang="en-US" smtClean="0"/>
              <a:t>Образец текста</a:t>
            </a:r>
          </a:p>
          <a:p>
            <a:pPr lvl="1"/>
            <a:r>
              <a:rPr lang="ru-RU" altLang="en-US" smtClean="0"/>
              <a:t>Второй уровень</a:t>
            </a:r>
          </a:p>
          <a:p>
            <a:pPr lvl="2"/>
            <a:r>
              <a:rPr lang="ru-RU" altLang="en-US" smtClean="0"/>
              <a:t>Третий уровень</a:t>
            </a:r>
          </a:p>
          <a:p>
            <a:pPr lvl="3"/>
            <a:r>
              <a:rPr lang="ru-RU" altLang="en-US" smtClean="0"/>
              <a:t>Четвертый уровень</a:t>
            </a:r>
          </a:p>
          <a:p>
            <a:pPr lvl="4"/>
            <a:r>
              <a:rPr lang="ru-RU" altLang="en-US" smtClean="0"/>
              <a:t>Пятый уровень</a:t>
            </a:r>
          </a:p>
        </p:txBody>
      </p:sp>
      <p:sp>
        <p:nvSpPr>
          <p:cNvPr id="136196" name="Rectangle 4"/>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mj-lt"/>
              </a:defRPr>
            </a:lvl1pPr>
          </a:lstStyle>
          <a:p>
            <a:endParaRPr lang="ru-RU" altLang="en-US"/>
          </a:p>
        </p:txBody>
      </p:sp>
      <p:sp>
        <p:nvSpPr>
          <p:cNvPr id="13619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mj-lt"/>
              </a:defRPr>
            </a:lvl1pPr>
          </a:lstStyle>
          <a:p>
            <a:endParaRPr lang="ru-RU" altLang="en-US"/>
          </a:p>
        </p:txBody>
      </p:sp>
      <p:sp>
        <p:nvSpPr>
          <p:cNvPr id="136198" name="Rectangle 6"/>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mj-lt"/>
              </a:defRPr>
            </a:lvl1pPr>
          </a:lstStyle>
          <a:p>
            <a:fld id="{DEC1D11F-3054-4BCA-AC7E-6211DE3CA0E3}" type="slidenum">
              <a:rPr lang="ru-RU" altLang="en-US"/>
              <a:pPr/>
              <a:t>‹#›</a:t>
            </a:fld>
            <a:endParaRPr lang="ru-RU" altLang="en-US"/>
          </a:p>
        </p:txBody>
      </p:sp>
      <p:sp>
        <p:nvSpPr>
          <p:cNvPr id="136199" name="Freeform 7"/>
          <p:cNvSpPr>
            <a:spLocks noChangeArrowheads="1"/>
          </p:cNvSpPr>
          <p:nvPr/>
        </p:nvSpPr>
        <p:spPr bwMode="auto">
          <a:xfrm>
            <a:off x="381000" y="228600"/>
            <a:ext cx="8229600" cy="6096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p:spPr>
        <p:txBody>
          <a:bodyPr/>
          <a:lstStyle/>
          <a:p>
            <a:endParaRPr lang="ru-RU"/>
          </a:p>
        </p:txBody>
      </p:sp>
      <p:sp>
        <p:nvSpPr>
          <p:cNvPr id="136200" name="Line 8"/>
          <p:cNvSpPr>
            <a:spLocks noChangeShapeType="1"/>
          </p:cNvSpPr>
          <p:nvPr/>
        </p:nvSpPr>
        <p:spPr bwMode="auto">
          <a:xfrm>
            <a:off x="457200" y="6172200"/>
            <a:ext cx="8229600" cy="0"/>
          </a:xfrm>
          <a:prstGeom prst="line">
            <a:avLst/>
          </a:prstGeom>
          <a:noFill/>
          <a:ln w="19050">
            <a:solidFill>
              <a:schemeClr val="accent1"/>
            </a:solidFill>
            <a:round/>
            <a:headEnd/>
            <a:tailEnd/>
          </a:ln>
          <a:effectLst/>
        </p:spPr>
        <p:txBody>
          <a:bodyPr/>
          <a:lstStyle/>
          <a:p>
            <a:endParaRPr lang="ru-RU"/>
          </a:p>
        </p:txBody>
      </p:sp>
    </p:spTree>
  </p:cSld>
  <p:clrMap bg1="lt1" tx1="dk1" bg2="lt2" tx2="dk2" accent1="accent1" accent2="accent2" accent3="accent3" accent4="accent4" accent5="accent5" accent6="accent6" hlink="hlink" folHlink="folHlink"/>
  <p:sldLayoutIdLst>
    <p:sldLayoutId id="2147483731"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Lst>
  <p:timing>
    <p:tnLst>
      <p:par>
        <p:cTn id="1" dur="indefinite" restart="never" nodeType="tmRoot"/>
      </p:par>
    </p:tnLst>
  </p:timing>
  <p:txStyles>
    <p:titleStyle>
      <a:lvl1pPr algn="l" rtl="0" fontAlgn="base">
        <a:spcBef>
          <a:spcPct val="0"/>
        </a:spcBef>
        <a:spcAft>
          <a:spcPct val="0"/>
        </a:spcAft>
        <a:defRPr sz="4200">
          <a:solidFill>
            <a:schemeClr val="tx2"/>
          </a:solidFill>
          <a:latin typeface="+mj-lt"/>
          <a:ea typeface="+mj-ea"/>
          <a:cs typeface="+mj-cs"/>
        </a:defRPr>
      </a:lvl1pPr>
      <a:lvl2pPr algn="l" rtl="0" fontAlgn="base">
        <a:spcBef>
          <a:spcPct val="0"/>
        </a:spcBef>
        <a:spcAft>
          <a:spcPct val="0"/>
        </a:spcAft>
        <a:defRPr sz="4200">
          <a:solidFill>
            <a:schemeClr val="tx2"/>
          </a:solidFill>
          <a:latin typeface="Garamond" pitchFamily="18" charset="0"/>
        </a:defRPr>
      </a:lvl2pPr>
      <a:lvl3pPr algn="l" rtl="0" fontAlgn="base">
        <a:spcBef>
          <a:spcPct val="0"/>
        </a:spcBef>
        <a:spcAft>
          <a:spcPct val="0"/>
        </a:spcAft>
        <a:defRPr sz="4200">
          <a:solidFill>
            <a:schemeClr val="tx2"/>
          </a:solidFill>
          <a:latin typeface="Garamond" pitchFamily="18" charset="0"/>
        </a:defRPr>
      </a:lvl3pPr>
      <a:lvl4pPr algn="l" rtl="0" fontAlgn="base">
        <a:spcBef>
          <a:spcPct val="0"/>
        </a:spcBef>
        <a:spcAft>
          <a:spcPct val="0"/>
        </a:spcAft>
        <a:defRPr sz="4200">
          <a:solidFill>
            <a:schemeClr val="tx2"/>
          </a:solidFill>
          <a:latin typeface="Garamond" pitchFamily="18" charset="0"/>
        </a:defRPr>
      </a:lvl4pPr>
      <a:lvl5pPr algn="l" rtl="0" fontAlgn="base">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p:titleStyle>
    <p:bodyStyle>
      <a:lvl1pPr marL="342900" indent="-342900" algn="l" rtl="0" fontAlgn="base">
        <a:spcBef>
          <a:spcPct val="20000"/>
        </a:spcBef>
        <a:spcAft>
          <a:spcPct val="0"/>
        </a:spcAft>
        <a:buClr>
          <a:schemeClr val="accent1"/>
        </a:buClr>
        <a:buSzPct val="65000"/>
        <a:buFont typeface="Wingdings" pitchFamily="2" charset="2"/>
        <a:buChar char="n"/>
        <a:defRPr sz="3000">
          <a:solidFill>
            <a:schemeClr val="tx1"/>
          </a:solidFill>
          <a:latin typeface="+mn-lt"/>
          <a:ea typeface="+mn-ea"/>
          <a:cs typeface="+mn-cs"/>
        </a:defRPr>
      </a:lvl1pPr>
      <a:lvl2pPr marL="669925" indent="-325438" algn="l" rtl="0" fontAlgn="base">
        <a:spcBef>
          <a:spcPct val="20000"/>
        </a:spcBef>
        <a:spcAft>
          <a:spcPct val="0"/>
        </a:spcAft>
        <a:buClr>
          <a:schemeClr val="accent2"/>
        </a:buClr>
        <a:buSzPct val="60000"/>
        <a:buFont typeface="Wingdings" pitchFamily="2" charset="2"/>
        <a:buChar char="q"/>
        <a:defRPr sz="2600">
          <a:solidFill>
            <a:schemeClr val="tx1"/>
          </a:solidFill>
          <a:latin typeface="+mn-lt"/>
        </a:defRPr>
      </a:lvl2pPr>
      <a:lvl3pPr marL="1022350" indent="-350838" algn="l" rtl="0" fontAlgn="base">
        <a:spcBef>
          <a:spcPct val="20000"/>
        </a:spcBef>
        <a:spcAft>
          <a:spcPct val="0"/>
        </a:spcAft>
        <a:buClr>
          <a:schemeClr val="accent1"/>
        </a:buClr>
        <a:buSzPct val="65000"/>
        <a:buFont typeface="Wingdings" pitchFamily="2" charset="2"/>
        <a:buChar char="n"/>
        <a:defRPr sz="2200">
          <a:solidFill>
            <a:schemeClr val="tx1"/>
          </a:solidFill>
          <a:latin typeface="+mn-lt"/>
        </a:defRPr>
      </a:lvl3pPr>
      <a:lvl4pPr marL="1339850" indent="-315913" algn="l" rtl="0" fontAlgn="base">
        <a:spcBef>
          <a:spcPct val="20000"/>
        </a:spcBef>
        <a:spcAft>
          <a:spcPct val="0"/>
        </a:spcAft>
        <a:buClr>
          <a:schemeClr val="accent2"/>
        </a:buClr>
        <a:buSzPct val="70000"/>
        <a:buFont typeface="Wingdings" pitchFamily="2" charset="2"/>
        <a:buChar char="q"/>
        <a:defRPr sz="2000">
          <a:solidFill>
            <a:schemeClr val="tx1"/>
          </a:solidFill>
          <a:latin typeface="+mn-lt"/>
        </a:defRPr>
      </a:lvl4pPr>
      <a:lvl5pPr marL="16811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37.xml"/><Relationship Id="rId1" Type="http://schemas.openxmlformats.org/officeDocument/2006/relationships/themeOverride" Target="../theme/themeOverride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46.xml"/><Relationship Id="rId1" Type="http://schemas.openxmlformats.org/officeDocument/2006/relationships/themeOverride" Target="../theme/themeOverride3.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0.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15.xml"/><Relationship Id="rId1" Type="http://schemas.openxmlformats.org/officeDocument/2006/relationships/themeOverride" Target="../theme/themeOverride4.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9.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68.xml"/><Relationship Id="rId1" Type="http://schemas.openxmlformats.org/officeDocument/2006/relationships/themeOverride" Target="../theme/themeOverride5.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79.xml"/><Relationship Id="rId1" Type="http://schemas.openxmlformats.org/officeDocument/2006/relationships/themeOverride" Target="../theme/themeOverride6.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92.xml"/><Relationship Id="rId1" Type="http://schemas.openxmlformats.org/officeDocument/2006/relationships/themeOverride" Target="../theme/themeOverride7.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92.xml"/><Relationship Id="rId1" Type="http://schemas.openxmlformats.org/officeDocument/2006/relationships/themeOverride" Target="../theme/themeOverride8.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103.xml"/><Relationship Id="rId1" Type="http://schemas.openxmlformats.org/officeDocument/2006/relationships/themeOverride" Target="../theme/themeOverride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15.xml"/><Relationship Id="rId1" Type="http://schemas.openxmlformats.org/officeDocument/2006/relationships/themeOverride" Target="../theme/themeOverride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mir24.tv/media/images/uploaded/about_big13614974.jpg"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mir24.tv/media/images/uploaded/about_big13615008.jpg"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hemeOverride" Target="../theme/themeOverr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t>«</a:t>
            </a:r>
            <a:r>
              <a:rPr lang="kk-KZ" dirty="0" smtClean="0"/>
              <a:t>Противодействие терроризму (экстремизму)  в современных условиях</a:t>
            </a:r>
            <a:r>
              <a:rPr lang="ru-RU" dirty="0" smtClean="0"/>
              <a:t>»</a:t>
            </a:r>
            <a:endParaRPr lang="ru-RU" dirty="0"/>
          </a:p>
        </p:txBody>
      </p:sp>
      <p:sp>
        <p:nvSpPr>
          <p:cNvPr id="3" name="Подзаголовок 2"/>
          <p:cNvSpPr>
            <a:spLocks noGrp="1"/>
          </p:cNvSpPr>
          <p:nvPr>
            <p:ph type="subTitle" idx="1"/>
          </p:nvPr>
        </p:nvSpPr>
        <p:spPr>
          <a:xfrm>
            <a:off x="2571736" y="4071942"/>
            <a:ext cx="6572264" cy="2428892"/>
          </a:xfrm>
        </p:spPr>
        <p:txBody>
          <a:bodyPr/>
          <a:lstStyle/>
          <a:p>
            <a:r>
              <a:rPr lang="ru-RU" dirty="0" smtClean="0"/>
              <a:t>ИПК </a:t>
            </a:r>
            <a:r>
              <a:rPr lang="ru-RU" dirty="0" err="1" smtClean="0"/>
              <a:t>КазНУ</a:t>
            </a:r>
            <a:r>
              <a:rPr lang="ru-RU" dirty="0" smtClean="0"/>
              <a:t> имени </a:t>
            </a:r>
            <a:r>
              <a:rPr lang="ru-RU" dirty="0" err="1" smtClean="0"/>
              <a:t>аль-Фараби</a:t>
            </a:r>
            <a:endParaRPr lang="ru-RU" dirty="0" smtClean="0"/>
          </a:p>
          <a:p>
            <a:r>
              <a:rPr lang="ru-RU" dirty="0" err="1" smtClean="0"/>
              <a:t>Борбасова</a:t>
            </a:r>
            <a:r>
              <a:rPr lang="ru-RU" dirty="0" smtClean="0"/>
              <a:t> Г.Н.</a:t>
            </a:r>
            <a:r>
              <a:rPr lang="ru-RU" dirty="0" smtClean="0"/>
              <a:t> </a:t>
            </a:r>
            <a:endParaRPr lang="ru-RU" dirty="0"/>
          </a:p>
        </p:txBody>
      </p:sp>
      <p:pic>
        <p:nvPicPr>
          <p:cNvPr id="4" name="Picture 12" descr="manipulation"/>
          <p:cNvPicPr>
            <a:picLocks noChangeAspect="1" noChangeArrowheads="1"/>
          </p:cNvPicPr>
          <p:nvPr/>
        </p:nvPicPr>
        <p:blipFill>
          <a:blip r:embed="rId2"/>
          <a:srcRect/>
          <a:stretch>
            <a:fillRect/>
          </a:stretch>
        </p:blipFill>
        <p:spPr bwMode="auto">
          <a:xfrm>
            <a:off x="0" y="3933825"/>
            <a:ext cx="2319337" cy="2924175"/>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588" name="Rectangle 4"/>
          <p:cNvSpPr>
            <a:spLocks noGrp="1" noRot="1" noChangeArrowheads="1"/>
          </p:cNvSpPr>
          <p:nvPr>
            <p:ph type="title"/>
          </p:nvPr>
        </p:nvSpPr>
        <p:spPr/>
        <p:txBody>
          <a:bodyPr/>
          <a:lstStyle/>
          <a:p>
            <a:r>
              <a:rPr lang="ru-RU"/>
              <a:t>Манипуляторы</a:t>
            </a:r>
          </a:p>
        </p:txBody>
      </p:sp>
      <p:sp>
        <p:nvSpPr>
          <p:cNvPr id="67587" name="Rectangle 3"/>
          <p:cNvSpPr>
            <a:spLocks noGrp="1" noRot="1" noChangeArrowheads="1"/>
          </p:cNvSpPr>
          <p:nvPr>
            <p:ph type="body" sz="half" idx="1"/>
          </p:nvPr>
        </p:nvSpPr>
        <p:spPr>
          <a:xfrm>
            <a:off x="301625" y="1600200"/>
            <a:ext cx="4191000" cy="4498975"/>
          </a:xfrm>
        </p:spPr>
        <p:txBody>
          <a:bodyPr/>
          <a:lstStyle/>
          <a:p>
            <a:pPr>
              <a:lnSpc>
                <a:spcPct val="80000"/>
              </a:lnSpc>
            </a:pPr>
            <a:r>
              <a:rPr lang="ru-RU" sz="2400" b="1"/>
              <a:t>Цель манипулятора — "прибрать к рукам" другого человека, но так, чтобы у того создалось впечатление, будто он самостоятельно управляет своим поведением. Проанализируйте манипулятивные признаки поведения оппонента: кто же перед вами и как к нему относиться?</a:t>
            </a:r>
            <a:r>
              <a:rPr lang="ru-RU" sz="2400"/>
              <a:t> </a:t>
            </a:r>
          </a:p>
        </p:txBody>
      </p:sp>
      <p:sp>
        <p:nvSpPr>
          <p:cNvPr id="67589" name="Rectangle 5"/>
          <p:cNvSpPr>
            <a:spLocks noGrp="1" noRot="1" noChangeArrowheads="1"/>
          </p:cNvSpPr>
          <p:nvPr>
            <p:ph type="body" sz="half" idx="2"/>
          </p:nvPr>
        </p:nvSpPr>
        <p:spPr>
          <a:xfrm>
            <a:off x="4651375" y="1600200"/>
            <a:ext cx="4191000" cy="4498975"/>
          </a:xfrm>
        </p:spPr>
        <p:txBody>
          <a:bodyPr/>
          <a:lstStyle/>
          <a:p>
            <a:pPr>
              <a:lnSpc>
                <a:spcPct val="80000"/>
              </a:lnSpc>
            </a:pPr>
            <a:endParaRPr lang="ru-RU" sz="2400"/>
          </a:p>
        </p:txBody>
      </p:sp>
      <p:pic>
        <p:nvPicPr>
          <p:cNvPr id="67590" name="Picture 6" descr="mgames"/>
          <p:cNvPicPr>
            <a:picLocks noChangeAspect="1" noChangeArrowheads="1"/>
          </p:cNvPicPr>
          <p:nvPr/>
        </p:nvPicPr>
        <p:blipFill>
          <a:blip r:embed="rId3"/>
          <a:srcRect/>
          <a:stretch>
            <a:fillRect/>
          </a:stretch>
        </p:blipFill>
        <p:spPr bwMode="auto">
          <a:xfrm>
            <a:off x="4716463" y="1628775"/>
            <a:ext cx="4032250" cy="2787650"/>
          </a:xfrm>
          <a:prstGeom prst="rect">
            <a:avLst/>
          </a:prstGeom>
          <a:noFill/>
        </p:spPr>
      </p:pic>
    </p:spTree>
  </p:cSld>
  <p:clrMapOvr>
    <a:overrideClrMapping bg1="dk2" tx1="lt1" bg2="dk1" tx2="lt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67588"/>
                                        </p:tgtEl>
                                        <p:attrNameLst>
                                          <p:attrName>style.visibility</p:attrName>
                                        </p:attrNameLst>
                                      </p:cBhvr>
                                      <p:to>
                                        <p:strVal val="visible"/>
                                      </p:to>
                                    </p:set>
                                    <p:anim calcmode="lin" valueType="num">
                                      <p:cBhvr>
                                        <p:cTn id="7" dur="500" fill="hold"/>
                                        <p:tgtEl>
                                          <p:spTgt spid="67588"/>
                                        </p:tgtEl>
                                        <p:attrNameLst>
                                          <p:attrName>ppt_w</p:attrName>
                                        </p:attrNameLst>
                                      </p:cBhvr>
                                      <p:tavLst>
                                        <p:tav tm="0">
                                          <p:val>
                                            <p:fltVal val="0"/>
                                          </p:val>
                                        </p:tav>
                                        <p:tav tm="100000">
                                          <p:val>
                                            <p:strVal val="#ppt_w"/>
                                          </p:val>
                                        </p:tav>
                                      </p:tavLst>
                                    </p:anim>
                                    <p:anim calcmode="lin" valueType="num">
                                      <p:cBhvr>
                                        <p:cTn id="8" dur="500" fill="hold"/>
                                        <p:tgtEl>
                                          <p:spTgt spid="67588"/>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67587">
                                            <p:txEl>
                                              <p:pRg st="0" end="0"/>
                                            </p:txEl>
                                          </p:spTgt>
                                        </p:tgtEl>
                                        <p:attrNameLst>
                                          <p:attrName>style.visibility</p:attrName>
                                        </p:attrNameLst>
                                      </p:cBhvr>
                                      <p:to>
                                        <p:strVal val="visible"/>
                                      </p:to>
                                    </p:set>
                                    <p:anim calcmode="lin" valueType="num">
                                      <p:cBhvr>
                                        <p:cTn id="13" dur="500" fill="hold"/>
                                        <p:tgtEl>
                                          <p:spTgt spid="67587">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67587">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nodePh="1">
                                  <p:stCondLst>
                                    <p:cond delay="0"/>
                                  </p:stCondLst>
                                  <p:endCondLst>
                                    <p:cond evt="begin" delay="0">
                                      <p:tn val="17"/>
                                    </p:cond>
                                  </p:endCondLst>
                                  <p:childTnLst>
                                    <p:set>
                                      <p:cBhvr>
                                        <p:cTn id="18" dur="1" fill="hold">
                                          <p:stCondLst>
                                            <p:cond delay="0"/>
                                          </p:stCondLst>
                                        </p:cTn>
                                        <p:tgtEl>
                                          <p:spTgt spid="67589">
                                            <p:txEl>
                                              <p:pRg st="0" end="0"/>
                                            </p:txEl>
                                          </p:spTgt>
                                        </p:tgtEl>
                                        <p:attrNameLst>
                                          <p:attrName>style.visibility</p:attrName>
                                        </p:attrNameLst>
                                      </p:cBhvr>
                                      <p:to>
                                        <p:strVal val="visible"/>
                                      </p:to>
                                    </p:set>
                                    <p:anim calcmode="lin" valueType="num">
                                      <p:cBhvr>
                                        <p:cTn id="19" dur="500" fill="hold"/>
                                        <p:tgtEl>
                                          <p:spTgt spid="67589">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67589">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8" grpId="0"/>
      <p:bldP spid="67587" grpId="0" build="p"/>
      <p:bldP spid="67589" grpId="0" build="p"/>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457200" y="274638"/>
            <a:ext cx="8229600" cy="849312"/>
          </a:xfrm>
        </p:spPr>
        <p:txBody>
          <a:bodyPr/>
          <a:lstStyle/>
          <a:p>
            <a:r>
              <a:rPr lang="ru-RU"/>
              <a:t>Манипуляторы</a:t>
            </a:r>
          </a:p>
        </p:txBody>
      </p:sp>
      <p:sp>
        <p:nvSpPr>
          <p:cNvPr id="83971" name="Rectangle 3"/>
          <p:cNvSpPr>
            <a:spLocks noGrp="1" noChangeArrowheads="1"/>
          </p:cNvSpPr>
          <p:nvPr>
            <p:ph type="body" idx="1"/>
          </p:nvPr>
        </p:nvSpPr>
        <p:spPr>
          <a:xfrm>
            <a:off x="827088" y="1341438"/>
            <a:ext cx="7696200" cy="3657600"/>
          </a:xfrm>
        </p:spPr>
        <p:txBody>
          <a:bodyPr/>
          <a:lstStyle/>
          <a:p>
            <a:r>
              <a:rPr lang="ru-RU" b="1"/>
              <a:t>Самая лёгкая добыча для манипулятора – это человек, стесняющийся сказать «нет».</a:t>
            </a:r>
            <a:r>
              <a:rPr lang="ru-RU"/>
              <a:t> </a:t>
            </a:r>
          </a:p>
        </p:txBody>
      </p:sp>
      <p:pic>
        <p:nvPicPr>
          <p:cNvPr id="83972" name="Picture 4" descr="159"/>
          <p:cNvPicPr>
            <a:picLocks noChangeAspect="1" noChangeArrowheads="1"/>
          </p:cNvPicPr>
          <p:nvPr/>
        </p:nvPicPr>
        <p:blipFill>
          <a:blip r:embed="rId3"/>
          <a:srcRect/>
          <a:stretch>
            <a:fillRect/>
          </a:stretch>
        </p:blipFill>
        <p:spPr bwMode="auto">
          <a:xfrm>
            <a:off x="2339975" y="3068638"/>
            <a:ext cx="4032250" cy="3476625"/>
          </a:xfrm>
          <a:prstGeom prst="rect">
            <a:avLst/>
          </a:prstGeom>
          <a:noFill/>
        </p:spPr>
      </p:pic>
    </p:spTree>
  </p:cSld>
  <p:clrMapOvr>
    <a:overrideClrMapping bg1="dk2" tx1="lt1" bg2="dk1" tx2="lt2" accent1="accent1" accent2="accent2" accent3="accent3" accent4="accent4" accent5="accent5" accent6="accent6" hlink="hlink" folHlink="folHlink"/>
  </p:clrMapOvr>
  <p:transition spd="slow">
    <p:zoom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83970"/>
                                        </p:tgtEl>
                                        <p:attrNameLst>
                                          <p:attrName>style.visibility</p:attrName>
                                        </p:attrNameLst>
                                      </p:cBhvr>
                                      <p:to>
                                        <p:strVal val="visible"/>
                                      </p:to>
                                    </p:set>
                                    <p:animEffect transition="in" filter="randombar(horizontal)">
                                      <p:cBhvr>
                                        <p:cTn id="7" dur="600">
                                          <p:stCondLst>
                                            <p:cond delay="0"/>
                                          </p:stCondLst>
                                        </p:cTn>
                                        <p:tgtEl>
                                          <p:spTgt spid="8397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3971">
                                            <p:txEl>
                                              <p:pRg st="0" end="0"/>
                                            </p:txEl>
                                          </p:spTgt>
                                        </p:tgtEl>
                                        <p:attrNameLst>
                                          <p:attrName>style.visibility</p:attrName>
                                        </p:attrNameLst>
                                      </p:cBhvr>
                                      <p:to>
                                        <p:strVal val="visible"/>
                                      </p:to>
                                    </p:set>
                                    <p:animEffect transition="in" filter="randombar(horizontal)">
                                      <p:cBhvr>
                                        <p:cTn id="12" dur="500"/>
                                        <p:tgtEl>
                                          <p:spTgt spid="8397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0" grpId="0"/>
      <p:bldP spid="83971" grpId="0" build="p"/>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9636" name="Rectangle 4"/>
          <p:cNvSpPr>
            <a:spLocks noGrp="1" noChangeArrowheads="1"/>
          </p:cNvSpPr>
          <p:nvPr>
            <p:ph type="title"/>
          </p:nvPr>
        </p:nvSpPr>
        <p:spPr>
          <a:xfrm>
            <a:off x="457200" y="277813"/>
            <a:ext cx="8229600" cy="795337"/>
          </a:xfrm>
        </p:spPr>
        <p:txBody>
          <a:bodyPr/>
          <a:lstStyle/>
          <a:p>
            <a:r>
              <a:rPr lang="ru-RU"/>
              <a:t>Манипуляторы</a:t>
            </a:r>
          </a:p>
        </p:txBody>
      </p:sp>
      <p:sp>
        <p:nvSpPr>
          <p:cNvPr id="69635" name="Rectangle 3"/>
          <p:cNvSpPr>
            <a:spLocks noGrp="1" noChangeArrowheads="1"/>
          </p:cNvSpPr>
          <p:nvPr>
            <p:ph type="body" sz="half" idx="1"/>
          </p:nvPr>
        </p:nvSpPr>
        <p:spPr>
          <a:xfrm>
            <a:off x="457200" y="1196975"/>
            <a:ext cx="4038600" cy="5040313"/>
          </a:xfrm>
        </p:spPr>
        <p:txBody>
          <a:bodyPr/>
          <a:lstStyle/>
          <a:p>
            <a:r>
              <a:rPr lang="ru-RU" sz="2400"/>
              <a:t>Манипулятору часто кажется, что его техника работы с людьми почти искусство, которое всегда ведет к положительному результату. Однако в действительности манипулирование обычно дает псевдоэффект, видимость эффективности совместной работы. </a:t>
            </a:r>
          </a:p>
        </p:txBody>
      </p:sp>
      <p:sp>
        <p:nvSpPr>
          <p:cNvPr id="69637" name="Rectangle 5"/>
          <p:cNvSpPr>
            <a:spLocks noGrp="1" noChangeArrowheads="1"/>
          </p:cNvSpPr>
          <p:nvPr>
            <p:ph type="body" sz="half" idx="2"/>
          </p:nvPr>
        </p:nvSpPr>
        <p:spPr/>
        <p:txBody>
          <a:bodyPr/>
          <a:lstStyle/>
          <a:p>
            <a:endParaRPr lang="ru-RU"/>
          </a:p>
        </p:txBody>
      </p:sp>
      <p:pic>
        <p:nvPicPr>
          <p:cNvPr id="69644" name="Picture 12" descr="manip"/>
          <p:cNvPicPr>
            <a:picLocks noChangeAspect="1" noChangeArrowheads="1"/>
          </p:cNvPicPr>
          <p:nvPr/>
        </p:nvPicPr>
        <p:blipFill>
          <a:blip r:embed="rId2" cstate="print"/>
          <a:srcRect/>
          <a:stretch>
            <a:fillRect/>
          </a:stretch>
        </p:blipFill>
        <p:spPr bwMode="auto">
          <a:xfrm>
            <a:off x="4567238" y="3425825"/>
            <a:ext cx="9525" cy="6350"/>
          </a:xfrm>
          <a:prstGeom prst="rect">
            <a:avLst/>
          </a:prstGeom>
          <a:noFill/>
        </p:spPr>
      </p:pic>
      <p:pic>
        <p:nvPicPr>
          <p:cNvPr id="69645" name="Picture 13" descr="manip"/>
          <p:cNvPicPr>
            <a:picLocks noChangeAspect="1" noChangeArrowheads="1"/>
          </p:cNvPicPr>
          <p:nvPr/>
        </p:nvPicPr>
        <p:blipFill>
          <a:blip r:embed="rId2" cstate="print"/>
          <a:srcRect/>
          <a:stretch>
            <a:fillRect/>
          </a:stretch>
        </p:blipFill>
        <p:spPr bwMode="auto">
          <a:xfrm>
            <a:off x="4567238" y="3425825"/>
            <a:ext cx="9525" cy="6350"/>
          </a:xfrm>
          <a:prstGeom prst="rect">
            <a:avLst/>
          </a:prstGeom>
          <a:noFill/>
        </p:spPr>
      </p:pic>
      <p:pic>
        <p:nvPicPr>
          <p:cNvPr id="69646" name="Picture 14" descr="manip"/>
          <p:cNvPicPr>
            <a:picLocks noChangeAspect="1" noChangeArrowheads="1"/>
          </p:cNvPicPr>
          <p:nvPr/>
        </p:nvPicPr>
        <p:blipFill>
          <a:blip r:embed="rId2" cstate="print"/>
          <a:srcRect/>
          <a:stretch>
            <a:fillRect/>
          </a:stretch>
        </p:blipFill>
        <p:spPr bwMode="auto">
          <a:xfrm>
            <a:off x="4567238" y="3425825"/>
            <a:ext cx="9525" cy="6350"/>
          </a:xfrm>
          <a:prstGeom prst="rect">
            <a:avLst/>
          </a:prstGeom>
          <a:noFill/>
        </p:spPr>
      </p:pic>
      <p:pic>
        <p:nvPicPr>
          <p:cNvPr id="69647" name="Picture 15" descr="manip"/>
          <p:cNvPicPr>
            <a:picLocks noChangeAspect="1" noChangeArrowheads="1"/>
          </p:cNvPicPr>
          <p:nvPr/>
        </p:nvPicPr>
        <p:blipFill>
          <a:blip r:embed="rId2" cstate="print"/>
          <a:srcRect/>
          <a:stretch>
            <a:fillRect/>
          </a:stretch>
        </p:blipFill>
        <p:spPr bwMode="auto">
          <a:xfrm>
            <a:off x="4567238" y="3425825"/>
            <a:ext cx="9525" cy="6350"/>
          </a:xfrm>
          <a:prstGeom prst="rect">
            <a:avLst/>
          </a:prstGeom>
          <a:noFill/>
        </p:spPr>
      </p:pic>
      <p:pic>
        <p:nvPicPr>
          <p:cNvPr id="69648" name="Picture 16" descr="manip"/>
          <p:cNvPicPr>
            <a:picLocks noChangeAspect="1" noChangeArrowheads="1"/>
          </p:cNvPicPr>
          <p:nvPr/>
        </p:nvPicPr>
        <p:blipFill>
          <a:blip r:embed="rId2" cstate="print"/>
          <a:srcRect/>
          <a:stretch>
            <a:fillRect/>
          </a:stretch>
        </p:blipFill>
        <p:spPr bwMode="auto">
          <a:xfrm>
            <a:off x="4567238" y="3425825"/>
            <a:ext cx="9525" cy="6350"/>
          </a:xfrm>
          <a:prstGeom prst="rect">
            <a:avLst/>
          </a:prstGeom>
          <a:noFill/>
        </p:spPr>
      </p:pic>
      <p:pic>
        <p:nvPicPr>
          <p:cNvPr id="69650" name="Picture 18" descr="st1308_manipul-04"/>
          <p:cNvPicPr>
            <a:picLocks noChangeAspect="1" noChangeArrowheads="1"/>
          </p:cNvPicPr>
          <p:nvPr/>
        </p:nvPicPr>
        <p:blipFill>
          <a:blip r:embed="rId3"/>
          <a:srcRect/>
          <a:stretch>
            <a:fillRect/>
          </a:stretch>
        </p:blipFill>
        <p:spPr bwMode="auto">
          <a:xfrm>
            <a:off x="4572000" y="1916113"/>
            <a:ext cx="4103688" cy="3178175"/>
          </a:xfrm>
          <a:prstGeom prst="rect">
            <a:avLst/>
          </a:prstGeom>
          <a:noFill/>
        </p:spPr>
      </p:pic>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69636"/>
                                        </p:tgtEl>
                                        <p:attrNameLst>
                                          <p:attrName>style.visibility</p:attrName>
                                        </p:attrNameLst>
                                      </p:cBhvr>
                                      <p:to>
                                        <p:strVal val="visible"/>
                                      </p:to>
                                    </p:set>
                                    <p:animEffect transition="in" filter="fade">
                                      <p:cBhvr>
                                        <p:cTn id="7" dur="1000"/>
                                        <p:tgtEl>
                                          <p:spTgt spid="69636"/>
                                        </p:tgtEl>
                                      </p:cBhvr>
                                    </p:animEffect>
                                    <p:anim calcmode="lin" valueType="num">
                                      <p:cBhvr>
                                        <p:cTn id="8" dur="1000" fill="hold"/>
                                        <p:tgtEl>
                                          <p:spTgt spid="69636"/>
                                        </p:tgtEl>
                                        <p:attrNameLst>
                                          <p:attrName>ppt_x</p:attrName>
                                        </p:attrNameLst>
                                      </p:cBhvr>
                                      <p:tavLst>
                                        <p:tav tm="0">
                                          <p:val>
                                            <p:strVal val="#ppt_x"/>
                                          </p:val>
                                        </p:tav>
                                        <p:tav tm="100000">
                                          <p:val>
                                            <p:strVal val="#ppt_x"/>
                                          </p:val>
                                        </p:tav>
                                      </p:tavLst>
                                    </p:anim>
                                    <p:anim calcmode="lin" valueType="num">
                                      <p:cBhvr>
                                        <p:cTn id="9" dur="898" decel="100000" fill="hold"/>
                                        <p:tgtEl>
                                          <p:spTgt spid="69636"/>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69636"/>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69635">
                                            <p:txEl>
                                              <p:pRg st="0" end="0"/>
                                            </p:txEl>
                                          </p:spTgt>
                                        </p:tgtEl>
                                        <p:attrNameLst>
                                          <p:attrName>style.visibility</p:attrName>
                                        </p:attrNameLst>
                                      </p:cBhvr>
                                      <p:to>
                                        <p:strVal val="visible"/>
                                      </p:to>
                                    </p:set>
                                    <p:animEffect transition="in" filter="fade">
                                      <p:cBhvr>
                                        <p:cTn id="15" dur="1000"/>
                                        <p:tgtEl>
                                          <p:spTgt spid="69635">
                                            <p:txEl>
                                              <p:pRg st="0" end="0"/>
                                            </p:txEl>
                                          </p:spTgt>
                                        </p:tgtEl>
                                      </p:cBhvr>
                                    </p:animEffect>
                                    <p:anim calcmode="lin" valueType="num">
                                      <p:cBhvr>
                                        <p:cTn id="16" dur="1000" fill="hold"/>
                                        <p:tgtEl>
                                          <p:spTgt spid="69635">
                                            <p:txEl>
                                              <p:pRg st="0" end="0"/>
                                            </p:txEl>
                                          </p:spTgt>
                                        </p:tgtEl>
                                        <p:attrNameLst>
                                          <p:attrName>ppt_x</p:attrName>
                                        </p:attrNameLst>
                                      </p:cBhvr>
                                      <p:tavLst>
                                        <p:tav tm="0">
                                          <p:val>
                                            <p:strVal val="#ppt_x"/>
                                          </p:val>
                                        </p:tav>
                                        <p:tav tm="100000">
                                          <p:val>
                                            <p:strVal val="#ppt_x"/>
                                          </p:val>
                                        </p:tav>
                                      </p:tavLst>
                                    </p:anim>
                                    <p:anim calcmode="lin" valueType="num">
                                      <p:cBhvr>
                                        <p:cTn id="17" dur="898" decel="100000" fill="hold"/>
                                        <p:tgtEl>
                                          <p:spTgt spid="69635">
                                            <p:txEl>
                                              <p:pRg st="0" end="0"/>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898"/>
                                          </p:stCondLst>
                                        </p:cTn>
                                        <p:tgtEl>
                                          <p:spTgt spid="69635">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nodePh="1">
                                  <p:stCondLst>
                                    <p:cond delay="0"/>
                                  </p:stCondLst>
                                  <p:endCondLst>
                                    <p:cond evt="begin" delay="0">
                                      <p:tn val="21"/>
                                    </p:cond>
                                  </p:endCondLst>
                                  <p:childTnLst>
                                    <p:set>
                                      <p:cBhvr>
                                        <p:cTn id="22" dur="1" fill="hold">
                                          <p:stCondLst>
                                            <p:cond delay="0"/>
                                          </p:stCondLst>
                                        </p:cTn>
                                        <p:tgtEl>
                                          <p:spTgt spid="69637">
                                            <p:txEl>
                                              <p:pRg st="0" end="0"/>
                                            </p:txEl>
                                          </p:spTgt>
                                        </p:tgtEl>
                                        <p:attrNameLst>
                                          <p:attrName>style.visibility</p:attrName>
                                        </p:attrNameLst>
                                      </p:cBhvr>
                                      <p:to>
                                        <p:strVal val="visible"/>
                                      </p:to>
                                    </p:set>
                                    <p:animEffect transition="in" filter="fade">
                                      <p:cBhvr>
                                        <p:cTn id="23" dur="1000"/>
                                        <p:tgtEl>
                                          <p:spTgt spid="69637">
                                            <p:txEl>
                                              <p:pRg st="0" end="0"/>
                                            </p:txEl>
                                          </p:spTgt>
                                        </p:tgtEl>
                                      </p:cBhvr>
                                    </p:animEffect>
                                    <p:anim calcmode="lin" valueType="num">
                                      <p:cBhvr>
                                        <p:cTn id="24" dur="1000" fill="hold"/>
                                        <p:tgtEl>
                                          <p:spTgt spid="69637">
                                            <p:txEl>
                                              <p:pRg st="0" end="0"/>
                                            </p:txEl>
                                          </p:spTgt>
                                        </p:tgtEl>
                                        <p:attrNameLst>
                                          <p:attrName>ppt_x</p:attrName>
                                        </p:attrNameLst>
                                      </p:cBhvr>
                                      <p:tavLst>
                                        <p:tav tm="0">
                                          <p:val>
                                            <p:strVal val="#ppt_x"/>
                                          </p:val>
                                        </p:tav>
                                        <p:tav tm="100000">
                                          <p:val>
                                            <p:strVal val="#ppt_x"/>
                                          </p:val>
                                        </p:tav>
                                      </p:tavLst>
                                    </p:anim>
                                    <p:anim calcmode="lin" valueType="num">
                                      <p:cBhvr>
                                        <p:cTn id="25" dur="898" decel="100000" fill="hold"/>
                                        <p:tgtEl>
                                          <p:spTgt spid="69637">
                                            <p:txEl>
                                              <p:pRg st="0" end="0"/>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898"/>
                                          </p:stCondLst>
                                        </p:cTn>
                                        <p:tgtEl>
                                          <p:spTgt spid="69637">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6" grpId="0"/>
      <p:bldP spid="69635" grpId="0" build="p"/>
      <p:bldP spid="69637" grpId="0" build="p"/>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684" name="Rectangle 4"/>
          <p:cNvSpPr>
            <a:spLocks noGrp="1" noChangeArrowheads="1"/>
          </p:cNvSpPr>
          <p:nvPr>
            <p:ph type="title"/>
          </p:nvPr>
        </p:nvSpPr>
        <p:spPr/>
        <p:txBody>
          <a:bodyPr/>
          <a:lstStyle/>
          <a:p>
            <a:r>
              <a:rPr lang="ru-RU"/>
              <a:t>Манипуляторы</a:t>
            </a:r>
          </a:p>
        </p:txBody>
      </p:sp>
      <p:sp>
        <p:nvSpPr>
          <p:cNvPr id="71685" name="Rectangle 5"/>
          <p:cNvSpPr>
            <a:spLocks noGrp="1" noChangeArrowheads="1"/>
          </p:cNvSpPr>
          <p:nvPr>
            <p:ph type="body" sz="half" idx="1"/>
          </p:nvPr>
        </p:nvSpPr>
        <p:spPr/>
        <p:txBody>
          <a:bodyPr/>
          <a:lstStyle/>
          <a:p>
            <a:r>
              <a:rPr lang="ru-RU"/>
              <a:t>Манипуляторы любят управлять другими людьми. В то же время они не получают удовлетворения от этого. Постоянно используя какие-то маски, руководитель как бы теряет свое внутреннее «Я». </a:t>
            </a:r>
          </a:p>
        </p:txBody>
      </p:sp>
      <p:sp>
        <p:nvSpPr>
          <p:cNvPr id="71686" name="Rectangle 6"/>
          <p:cNvSpPr>
            <a:spLocks noGrp="1" noChangeArrowheads="1"/>
          </p:cNvSpPr>
          <p:nvPr>
            <p:ph type="body" sz="half" idx="2"/>
          </p:nvPr>
        </p:nvSpPr>
        <p:spPr/>
        <p:txBody>
          <a:bodyPr/>
          <a:lstStyle/>
          <a:p>
            <a:endParaRPr lang="ru-RU"/>
          </a:p>
        </p:txBody>
      </p:sp>
      <p:pic>
        <p:nvPicPr>
          <p:cNvPr id="71687" name="Picture 7" descr="news-script"/>
          <p:cNvPicPr>
            <a:picLocks noChangeAspect="1" noChangeArrowheads="1"/>
          </p:cNvPicPr>
          <p:nvPr/>
        </p:nvPicPr>
        <p:blipFill>
          <a:blip r:embed="rId3"/>
          <a:srcRect/>
          <a:stretch>
            <a:fillRect/>
          </a:stretch>
        </p:blipFill>
        <p:spPr bwMode="auto">
          <a:xfrm>
            <a:off x="4787900" y="1557338"/>
            <a:ext cx="3581400" cy="4679950"/>
          </a:xfrm>
          <a:prstGeom prst="rect">
            <a:avLst/>
          </a:prstGeom>
          <a:noFill/>
        </p:spPr>
      </p:pic>
    </p:spTree>
  </p:cSld>
  <p:clrMapOvr>
    <a:overrideClrMapping bg1="dk2" tx1="lt1" bg2="dk1" tx2="lt2" accent1="accent1" accent2="accent2" accent3="accent3" accent4="accent4" accent5="accent5" accent6="accent6" hlink="hlink" folHlink="folHlink"/>
  </p:clrMapOvr>
  <p:transition spd="slow">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68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nodePh="1">
                                  <p:stCondLst>
                                    <p:cond delay="0"/>
                                  </p:stCondLst>
                                  <p:endCondLst>
                                    <p:cond evt="begin" delay="0">
                                      <p:tn val="9"/>
                                    </p:cond>
                                  </p:endCondLst>
                                  <p:childTnLst>
                                    <p:set>
                                      <p:cBhvr>
                                        <p:cTn id="10" dur="1" fill="hold">
                                          <p:stCondLst>
                                            <p:cond delay="0"/>
                                          </p:stCondLst>
                                        </p:cTn>
                                        <p:tgtEl>
                                          <p:spTgt spid="7168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5" grpId="0" build="p"/>
      <p:bldP spid="71686" grpId="0" build="p"/>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457200" y="381000"/>
            <a:ext cx="8229600" cy="1031875"/>
          </a:xfrm>
        </p:spPr>
        <p:txBody>
          <a:bodyPr/>
          <a:lstStyle/>
          <a:p>
            <a:r>
              <a:rPr lang="ru-RU"/>
              <a:t>Основа маски</a:t>
            </a:r>
          </a:p>
        </p:txBody>
      </p:sp>
      <p:sp>
        <p:nvSpPr>
          <p:cNvPr id="73732" name="Rectangle 4"/>
          <p:cNvSpPr>
            <a:spLocks noGrp="1" noChangeArrowheads="1"/>
          </p:cNvSpPr>
          <p:nvPr>
            <p:ph type="body" sz="half" idx="1"/>
          </p:nvPr>
        </p:nvSpPr>
        <p:spPr>
          <a:xfrm>
            <a:off x="457200" y="1773238"/>
            <a:ext cx="4038600" cy="4322762"/>
          </a:xfrm>
        </p:spPr>
        <p:txBody>
          <a:bodyPr/>
          <a:lstStyle/>
          <a:p>
            <a:pPr>
              <a:lnSpc>
                <a:spcPct val="80000"/>
              </a:lnSpc>
            </a:pPr>
            <a:r>
              <a:rPr lang="ru-RU" sz="2200"/>
              <a:t>Маска — это форма представления своего внутреннего «Я» с учетом ситуации, в которой человек находится. Поэтому она изменяется в зависимости от интересов, ситуации и предыдущего опыта. Чем больше масок у человека, тем более гибкое и непредсказуемое его поведение, тем сильнее он способен манипулировать поведением других людей </a:t>
            </a:r>
          </a:p>
        </p:txBody>
      </p:sp>
      <p:sp>
        <p:nvSpPr>
          <p:cNvPr id="73733" name="Rectangle 5"/>
          <p:cNvSpPr>
            <a:spLocks noGrp="1" noChangeArrowheads="1"/>
          </p:cNvSpPr>
          <p:nvPr>
            <p:ph type="body" sz="half" idx="2"/>
          </p:nvPr>
        </p:nvSpPr>
        <p:spPr/>
        <p:txBody>
          <a:bodyPr/>
          <a:lstStyle/>
          <a:p>
            <a:endParaRPr lang="ru-RU"/>
          </a:p>
        </p:txBody>
      </p:sp>
      <p:pic>
        <p:nvPicPr>
          <p:cNvPr id="73734" name="Picture 6" descr="1209603254_11"/>
          <p:cNvPicPr>
            <a:picLocks noChangeAspect="1" noChangeArrowheads="1"/>
          </p:cNvPicPr>
          <p:nvPr/>
        </p:nvPicPr>
        <p:blipFill>
          <a:blip r:embed="rId2"/>
          <a:srcRect/>
          <a:stretch>
            <a:fillRect/>
          </a:stretch>
        </p:blipFill>
        <p:spPr bwMode="auto">
          <a:xfrm>
            <a:off x="4572000" y="1773238"/>
            <a:ext cx="4211638" cy="3816350"/>
          </a:xfrm>
          <a:prstGeom prst="rect">
            <a:avLst/>
          </a:prstGeom>
          <a:noFill/>
        </p:spPr>
      </p:pic>
    </p:spTree>
  </p:cSld>
  <p:clrMapOvr>
    <a:masterClrMapping/>
  </p:clrMapOvr>
  <p:transition>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mph" presetSubtype="0" fill="hold" grpId="0" nodeType="withEffect">
                                  <p:stCondLst>
                                    <p:cond delay="0"/>
                                  </p:stCondLst>
                                  <p:iterate type="lt">
                                    <p:tmPct val="4000"/>
                                  </p:iterate>
                                  <p:childTnLst>
                                    <p:set>
                                      <p:cBhvr>
                                        <p:cTn id="6" dur="500" fill="hold"/>
                                        <p:tgtEl>
                                          <p:spTgt spid="73730"/>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0" grpId="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r>
              <a:rPr lang="ru-RU" dirty="0" smtClean="0"/>
              <a:t>под </a:t>
            </a:r>
            <a:r>
              <a:rPr lang="ru-RU" dirty="0"/>
              <a:t>маской скрывает:</a:t>
            </a:r>
          </a:p>
        </p:txBody>
      </p:sp>
      <p:sp>
        <p:nvSpPr>
          <p:cNvPr id="75779" name="Rectangle 3"/>
          <p:cNvSpPr>
            <a:spLocks noGrp="1" noChangeArrowheads="1"/>
          </p:cNvSpPr>
          <p:nvPr>
            <p:ph type="body" idx="1"/>
          </p:nvPr>
        </p:nvSpPr>
        <p:spPr/>
        <p:txBody>
          <a:bodyPr/>
          <a:lstStyle/>
          <a:p>
            <a:pPr>
              <a:lnSpc>
                <a:spcPct val="80000"/>
              </a:lnSpc>
            </a:pPr>
            <a:r>
              <a:rPr lang="ru-RU" sz="2400"/>
              <a:t>цели, намерения, желания (мотивы); </a:t>
            </a:r>
          </a:p>
          <a:p>
            <a:pPr>
              <a:lnSpc>
                <a:spcPct val="80000"/>
              </a:lnSpc>
            </a:pPr>
            <a:r>
              <a:rPr lang="ru-RU" sz="2400"/>
              <a:t>отношение к конкретному человеку, людям, коллективу; </a:t>
            </a:r>
          </a:p>
          <a:p>
            <a:pPr>
              <a:lnSpc>
                <a:spcPct val="80000"/>
              </a:lnSpc>
            </a:pPr>
            <a:r>
              <a:rPr lang="ru-RU" sz="2400"/>
              <a:t>отношение к выполняемой работе и предприятию в целом; </a:t>
            </a:r>
          </a:p>
          <a:p>
            <a:pPr>
              <a:lnSpc>
                <a:spcPct val="80000"/>
              </a:lnSpc>
            </a:pPr>
            <a:r>
              <a:rPr lang="ru-RU" sz="2400"/>
              <a:t>отношение к определенным мероприятиям, процедурам, ситуациям, ритуалам; </a:t>
            </a:r>
          </a:p>
          <a:p>
            <a:pPr>
              <a:lnSpc>
                <a:spcPct val="80000"/>
              </a:lnSpc>
            </a:pPr>
            <a:r>
              <a:rPr lang="ru-RU" sz="2400"/>
              <a:t>знания о целях и намерениях других работников (руководителей, коллег и сотрудников); </a:t>
            </a:r>
          </a:p>
          <a:p>
            <a:pPr>
              <a:lnSpc>
                <a:spcPct val="80000"/>
              </a:lnSpc>
            </a:pPr>
            <a:r>
              <a:rPr lang="ru-RU" sz="2400"/>
              <a:t>нежелание заниматься какими-то работами, задачами, исполнять те или иные обязанности; </a:t>
            </a:r>
          </a:p>
          <a:p>
            <a:pPr>
              <a:lnSpc>
                <a:spcPct val="80000"/>
              </a:lnSpc>
            </a:pPr>
            <a:r>
              <a:rPr lang="ru-RU" sz="2400"/>
              <a:t>факты профессиональной или личной биографии; </a:t>
            </a:r>
          </a:p>
          <a:p>
            <a:pPr>
              <a:lnSpc>
                <a:spcPct val="80000"/>
              </a:lnSpc>
            </a:pPr>
            <a:r>
              <a:rPr lang="ru-RU" sz="2400"/>
              <a:t>знакомства и связи с определенными людьми или организациями. </a:t>
            </a: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5779">
                                            <p:txEl>
                                              <p:pRg st="0" end="0"/>
                                            </p:txEl>
                                          </p:spTgt>
                                        </p:tgtEl>
                                        <p:attrNameLst>
                                          <p:attrName>style.visibility</p:attrName>
                                        </p:attrNameLst>
                                      </p:cBhvr>
                                      <p:to>
                                        <p:strVal val="visible"/>
                                      </p:to>
                                    </p:set>
                                    <p:animEffect transition="in" filter="fade">
                                      <p:cBhvr>
                                        <p:cTn id="7" dur="1000"/>
                                        <p:tgtEl>
                                          <p:spTgt spid="75779">
                                            <p:txEl>
                                              <p:pRg st="0" end="0"/>
                                            </p:txEl>
                                          </p:spTgt>
                                        </p:tgtEl>
                                      </p:cBhvr>
                                    </p:animEffect>
                                    <p:anim calcmode="lin" valueType="num">
                                      <p:cBhvr>
                                        <p:cTn id="8" dur="1000" fill="hold"/>
                                        <p:tgtEl>
                                          <p:spTgt spid="7577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577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5779">
                                            <p:txEl>
                                              <p:pRg st="1" end="1"/>
                                            </p:txEl>
                                          </p:spTgt>
                                        </p:tgtEl>
                                        <p:attrNameLst>
                                          <p:attrName>style.visibility</p:attrName>
                                        </p:attrNameLst>
                                      </p:cBhvr>
                                      <p:to>
                                        <p:strVal val="visible"/>
                                      </p:to>
                                    </p:set>
                                    <p:animEffect transition="in" filter="fade">
                                      <p:cBhvr>
                                        <p:cTn id="14" dur="1000"/>
                                        <p:tgtEl>
                                          <p:spTgt spid="75779">
                                            <p:txEl>
                                              <p:pRg st="1" end="1"/>
                                            </p:txEl>
                                          </p:spTgt>
                                        </p:tgtEl>
                                      </p:cBhvr>
                                    </p:animEffect>
                                    <p:anim calcmode="lin" valueType="num">
                                      <p:cBhvr>
                                        <p:cTn id="15" dur="1000" fill="hold"/>
                                        <p:tgtEl>
                                          <p:spTgt spid="7577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577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5779">
                                            <p:txEl>
                                              <p:pRg st="2" end="2"/>
                                            </p:txEl>
                                          </p:spTgt>
                                        </p:tgtEl>
                                        <p:attrNameLst>
                                          <p:attrName>style.visibility</p:attrName>
                                        </p:attrNameLst>
                                      </p:cBhvr>
                                      <p:to>
                                        <p:strVal val="visible"/>
                                      </p:to>
                                    </p:set>
                                    <p:animEffect transition="in" filter="fade">
                                      <p:cBhvr>
                                        <p:cTn id="21" dur="1000"/>
                                        <p:tgtEl>
                                          <p:spTgt spid="75779">
                                            <p:txEl>
                                              <p:pRg st="2" end="2"/>
                                            </p:txEl>
                                          </p:spTgt>
                                        </p:tgtEl>
                                      </p:cBhvr>
                                    </p:animEffect>
                                    <p:anim calcmode="lin" valueType="num">
                                      <p:cBhvr>
                                        <p:cTn id="22" dur="1000" fill="hold"/>
                                        <p:tgtEl>
                                          <p:spTgt spid="7577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577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5779">
                                            <p:txEl>
                                              <p:pRg st="3" end="3"/>
                                            </p:txEl>
                                          </p:spTgt>
                                        </p:tgtEl>
                                        <p:attrNameLst>
                                          <p:attrName>style.visibility</p:attrName>
                                        </p:attrNameLst>
                                      </p:cBhvr>
                                      <p:to>
                                        <p:strVal val="visible"/>
                                      </p:to>
                                    </p:set>
                                    <p:animEffect transition="in" filter="fade">
                                      <p:cBhvr>
                                        <p:cTn id="28" dur="1000"/>
                                        <p:tgtEl>
                                          <p:spTgt spid="75779">
                                            <p:txEl>
                                              <p:pRg st="3" end="3"/>
                                            </p:txEl>
                                          </p:spTgt>
                                        </p:tgtEl>
                                      </p:cBhvr>
                                    </p:animEffect>
                                    <p:anim calcmode="lin" valueType="num">
                                      <p:cBhvr>
                                        <p:cTn id="29" dur="1000" fill="hold"/>
                                        <p:tgtEl>
                                          <p:spTgt spid="75779">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577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75779">
                                            <p:txEl>
                                              <p:pRg st="4" end="4"/>
                                            </p:txEl>
                                          </p:spTgt>
                                        </p:tgtEl>
                                        <p:attrNameLst>
                                          <p:attrName>style.visibility</p:attrName>
                                        </p:attrNameLst>
                                      </p:cBhvr>
                                      <p:to>
                                        <p:strVal val="visible"/>
                                      </p:to>
                                    </p:set>
                                    <p:animEffect transition="in" filter="fade">
                                      <p:cBhvr>
                                        <p:cTn id="35" dur="1000"/>
                                        <p:tgtEl>
                                          <p:spTgt spid="75779">
                                            <p:txEl>
                                              <p:pRg st="4" end="4"/>
                                            </p:txEl>
                                          </p:spTgt>
                                        </p:tgtEl>
                                      </p:cBhvr>
                                    </p:animEffect>
                                    <p:anim calcmode="lin" valueType="num">
                                      <p:cBhvr>
                                        <p:cTn id="36" dur="1000" fill="hold"/>
                                        <p:tgtEl>
                                          <p:spTgt spid="75779">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7577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75779">
                                            <p:txEl>
                                              <p:pRg st="5" end="5"/>
                                            </p:txEl>
                                          </p:spTgt>
                                        </p:tgtEl>
                                        <p:attrNameLst>
                                          <p:attrName>style.visibility</p:attrName>
                                        </p:attrNameLst>
                                      </p:cBhvr>
                                      <p:to>
                                        <p:strVal val="visible"/>
                                      </p:to>
                                    </p:set>
                                    <p:animEffect transition="in" filter="fade">
                                      <p:cBhvr>
                                        <p:cTn id="42" dur="1000"/>
                                        <p:tgtEl>
                                          <p:spTgt spid="75779">
                                            <p:txEl>
                                              <p:pRg st="5" end="5"/>
                                            </p:txEl>
                                          </p:spTgt>
                                        </p:tgtEl>
                                      </p:cBhvr>
                                    </p:animEffect>
                                    <p:anim calcmode="lin" valueType="num">
                                      <p:cBhvr>
                                        <p:cTn id="43" dur="1000" fill="hold"/>
                                        <p:tgtEl>
                                          <p:spTgt spid="75779">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75779">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75779">
                                            <p:txEl>
                                              <p:pRg st="6" end="6"/>
                                            </p:txEl>
                                          </p:spTgt>
                                        </p:tgtEl>
                                        <p:attrNameLst>
                                          <p:attrName>style.visibility</p:attrName>
                                        </p:attrNameLst>
                                      </p:cBhvr>
                                      <p:to>
                                        <p:strVal val="visible"/>
                                      </p:to>
                                    </p:set>
                                    <p:animEffect transition="in" filter="fade">
                                      <p:cBhvr>
                                        <p:cTn id="49" dur="1000"/>
                                        <p:tgtEl>
                                          <p:spTgt spid="75779">
                                            <p:txEl>
                                              <p:pRg st="6" end="6"/>
                                            </p:txEl>
                                          </p:spTgt>
                                        </p:tgtEl>
                                      </p:cBhvr>
                                    </p:animEffect>
                                    <p:anim calcmode="lin" valueType="num">
                                      <p:cBhvr>
                                        <p:cTn id="50" dur="1000" fill="hold"/>
                                        <p:tgtEl>
                                          <p:spTgt spid="75779">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75779">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75779">
                                            <p:txEl>
                                              <p:pRg st="7" end="7"/>
                                            </p:txEl>
                                          </p:spTgt>
                                        </p:tgtEl>
                                        <p:attrNameLst>
                                          <p:attrName>style.visibility</p:attrName>
                                        </p:attrNameLst>
                                      </p:cBhvr>
                                      <p:to>
                                        <p:strVal val="visible"/>
                                      </p:to>
                                    </p:set>
                                    <p:animEffect transition="in" filter="fade">
                                      <p:cBhvr>
                                        <p:cTn id="56" dur="1000"/>
                                        <p:tgtEl>
                                          <p:spTgt spid="75779">
                                            <p:txEl>
                                              <p:pRg st="7" end="7"/>
                                            </p:txEl>
                                          </p:spTgt>
                                        </p:tgtEl>
                                      </p:cBhvr>
                                    </p:animEffect>
                                    <p:anim calcmode="lin" valueType="num">
                                      <p:cBhvr>
                                        <p:cTn id="57" dur="1000" fill="hold"/>
                                        <p:tgtEl>
                                          <p:spTgt spid="75779">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75779">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9"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r>
              <a:rPr lang="ru-RU" sz="2900"/>
              <a:t>Как выявить манипулятивное поведение своего партнера?</a:t>
            </a:r>
            <a:r>
              <a:rPr lang="ru-RU"/>
              <a:t> </a:t>
            </a:r>
          </a:p>
        </p:txBody>
      </p:sp>
      <p:sp>
        <p:nvSpPr>
          <p:cNvPr id="77827" name="Rectangle 3"/>
          <p:cNvSpPr>
            <a:spLocks noGrp="1" noChangeArrowheads="1"/>
          </p:cNvSpPr>
          <p:nvPr>
            <p:ph type="body" idx="1"/>
          </p:nvPr>
        </p:nvSpPr>
        <p:spPr/>
        <p:txBody>
          <a:bodyPr/>
          <a:lstStyle/>
          <a:p>
            <a:pPr>
              <a:lnSpc>
                <a:spcPct val="80000"/>
              </a:lnSpc>
            </a:pPr>
            <a:r>
              <a:rPr lang="ru-RU" sz="2100"/>
              <a:t>Старается слишком приблизиться или, наоборот, отдалиться, нарушая границы вашего психологического пространства или разрывая необходимую дистанцию для контакта. </a:t>
            </a:r>
          </a:p>
          <a:p>
            <a:pPr>
              <a:lnSpc>
                <a:spcPct val="80000"/>
              </a:lnSpc>
            </a:pPr>
            <a:r>
              <a:rPr lang="ru-RU" sz="2100"/>
              <a:t>Принимает закрытые позы, систематически подпирает голову или излишне суетится. </a:t>
            </a:r>
          </a:p>
          <a:p>
            <a:pPr>
              <a:lnSpc>
                <a:spcPct val="80000"/>
              </a:lnSpc>
            </a:pPr>
            <a:r>
              <a:rPr lang="ru-RU" sz="2100"/>
              <a:t>Завораживающе смотрит, не отводя глаз, или, наоборот, часто отводит взгляд, смотрит вдаль, мимо вас. </a:t>
            </a:r>
          </a:p>
          <a:p>
            <a:pPr>
              <a:lnSpc>
                <a:spcPct val="80000"/>
              </a:lnSpc>
            </a:pPr>
            <a:r>
              <a:rPr lang="ru-RU" sz="2100"/>
              <a:t>В серьезные моменты трет кос, ухо, шею, прикрывает рот или, наоборот, слишком уравновешен и спокоен, даже в напряженных ситуациях. 	Льстит, завышая значимость ваших слов или действий. </a:t>
            </a:r>
          </a:p>
          <a:p>
            <a:pPr>
              <a:lnSpc>
                <a:spcPct val="80000"/>
              </a:lnSpc>
            </a:pPr>
            <a:r>
              <a:rPr lang="ru-RU" sz="2100"/>
              <a:t>Часто упоминает ваш или свой статус, ненавязчиво обозначая, что кто-то из вас выше/ниже. </a:t>
            </a:r>
          </a:p>
        </p:txBody>
      </p:sp>
    </p:spTree>
  </p:cSld>
  <p:clrMapOvr>
    <a:overrideClrMapping bg1="lt1" tx1="dk1" bg2="lt2" tx2="dk2" accent1="accent1" accent2="accent2" accent3="accent3" accent4="accent4" accent5="accent5" accent6="accent6" hlink="hlink" folHlink="folHlink"/>
  </p:clrMapOvr>
  <p:transition>
    <p:checke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r>
              <a:rPr lang="ru-RU"/>
              <a:t>Что с этим делать? </a:t>
            </a:r>
          </a:p>
        </p:txBody>
      </p:sp>
      <p:sp>
        <p:nvSpPr>
          <p:cNvPr id="78852" name="Rectangle 4"/>
          <p:cNvSpPr>
            <a:spLocks noGrp="1" noChangeArrowheads="1"/>
          </p:cNvSpPr>
          <p:nvPr>
            <p:ph type="body" sz="half" idx="1"/>
          </p:nvPr>
        </p:nvSpPr>
        <p:spPr/>
        <p:txBody>
          <a:bodyPr/>
          <a:lstStyle/>
          <a:p>
            <a:pPr marL="457200" indent="-457200">
              <a:buFont typeface="Wingdings" pitchFamily="2" charset="2"/>
              <a:buAutoNum type="arabicPeriod"/>
            </a:pPr>
            <a:r>
              <a:rPr lang="ru-RU" sz="2200"/>
              <a:t>Нужно вырабатывать в себе стрессоустойчивость. Не нужно бояться стресса, ведь стресс — это нормальная реакция организма на напряжение. А напряжение — это энергия, которую нужно использовать в своих интересах, подпитывая креативность и целеустремленность. </a:t>
            </a:r>
          </a:p>
        </p:txBody>
      </p:sp>
      <p:sp>
        <p:nvSpPr>
          <p:cNvPr id="78853" name="Rectangle 5"/>
          <p:cNvSpPr>
            <a:spLocks noGrp="1" noChangeArrowheads="1"/>
          </p:cNvSpPr>
          <p:nvPr>
            <p:ph type="body" sz="half" idx="2"/>
          </p:nvPr>
        </p:nvSpPr>
        <p:spPr/>
        <p:txBody>
          <a:bodyPr/>
          <a:lstStyle/>
          <a:p>
            <a:endParaRPr lang="ru-RU" sz="2600"/>
          </a:p>
        </p:txBody>
      </p:sp>
      <p:pic>
        <p:nvPicPr>
          <p:cNvPr id="78854" name="Picture 6" descr="1084107210851080108710911083108010881086107410721085108010771_400"/>
          <p:cNvPicPr>
            <a:picLocks noChangeAspect="1" noChangeArrowheads="1"/>
          </p:cNvPicPr>
          <p:nvPr/>
        </p:nvPicPr>
        <p:blipFill>
          <a:blip r:embed="rId3"/>
          <a:srcRect/>
          <a:stretch>
            <a:fillRect/>
          </a:stretch>
        </p:blipFill>
        <p:spPr bwMode="auto">
          <a:xfrm>
            <a:off x="4859338" y="1484313"/>
            <a:ext cx="3384550" cy="4679950"/>
          </a:xfrm>
          <a:prstGeom prst="rect">
            <a:avLst/>
          </a:prstGeom>
          <a:noFill/>
        </p:spPr>
      </p:pic>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00" name="Rectangle 4"/>
          <p:cNvSpPr>
            <a:spLocks noGrp="1" noChangeArrowheads="1"/>
          </p:cNvSpPr>
          <p:nvPr>
            <p:ph type="title"/>
          </p:nvPr>
        </p:nvSpPr>
        <p:spPr/>
        <p:txBody>
          <a:bodyPr/>
          <a:lstStyle/>
          <a:p>
            <a:r>
              <a:rPr lang="ru-RU"/>
              <a:t>Что с этим делать?</a:t>
            </a:r>
          </a:p>
        </p:txBody>
      </p:sp>
      <p:sp>
        <p:nvSpPr>
          <p:cNvPr id="80899" name="Rectangle 3"/>
          <p:cNvSpPr>
            <a:spLocks noGrp="1" noChangeArrowheads="1"/>
          </p:cNvSpPr>
          <p:nvPr>
            <p:ph type="body" sz="half" idx="1"/>
          </p:nvPr>
        </p:nvSpPr>
        <p:spPr/>
        <p:txBody>
          <a:bodyPr/>
          <a:lstStyle/>
          <a:p>
            <a:pPr>
              <a:buFont typeface="Wingdings" pitchFamily="2" charset="2"/>
              <a:buNone/>
            </a:pPr>
            <a:r>
              <a:rPr lang="ru-RU" sz="2200"/>
              <a:t>2.  Проанализируйте манипулятивные признаки поведения оппонента. Если таковых набирается немало, то можно сделать вывод, что манипулирование состоялось и теперь ваша задача — разрушить вложенные в вас конструкции. Что теперь не так уж и сложно.</a:t>
            </a:r>
          </a:p>
        </p:txBody>
      </p:sp>
      <p:sp>
        <p:nvSpPr>
          <p:cNvPr id="80901" name="Rectangle 5"/>
          <p:cNvSpPr>
            <a:spLocks noGrp="1" noChangeArrowheads="1"/>
          </p:cNvSpPr>
          <p:nvPr>
            <p:ph type="body" sz="half" idx="2"/>
          </p:nvPr>
        </p:nvSpPr>
        <p:spPr/>
        <p:txBody>
          <a:bodyPr/>
          <a:lstStyle/>
          <a:p>
            <a:endParaRPr lang="ru-RU" sz="2600"/>
          </a:p>
        </p:txBody>
      </p:sp>
      <p:pic>
        <p:nvPicPr>
          <p:cNvPr id="80902" name="Picture 6" descr="1"/>
          <p:cNvPicPr>
            <a:picLocks noChangeAspect="1" noChangeArrowheads="1"/>
          </p:cNvPicPr>
          <p:nvPr/>
        </p:nvPicPr>
        <p:blipFill>
          <a:blip r:embed="rId3"/>
          <a:srcRect/>
          <a:stretch>
            <a:fillRect/>
          </a:stretch>
        </p:blipFill>
        <p:spPr bwMode="auto">
          <a:xfrm>
            <a:off x="4572000" y="2205038"/>
            <a:ext cx="4103688" cy="3600450"/>
          </a:xfrm>
          <a:prstGeom prst="rect">
            <a:avLst/>
          </a:prstGeom>
          <a:noFill/>
        </p:spPr>
      </p:pic>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rrowheads="1"/>
          </p:cNvSpPr>
          <p:nvPr>
            <p:ph type="title"/>
          </p:nvPr>
        </p:nvSpPr>
        <p:spPr/>
        <p:txBody>
          <a:bodyPr/>
          <a:lstStyle/>
          <a:p>
            <a:r>
              <a:rPr lang="ru-RU" sz="4000" i="1"/>
              <a:t>КАК ЗАЩИЩАТЬСЯ ОТ МАНИПУЛЯТОРОВ ?</a:t>
            </a:r>
          </a:p>
        </p:txBody>
      </p:sp>
      <p:sp>
        <p:nvSpPr>
          <p:cNvPr id="82947" name="Rectangle 3"/>
          <p:cNvSpPr>
            <a:spLocks noGrp="1" noChangeArrowheads="1"/>
          </p:cNvSpPr>
          <p:nvPr>
            <p:ph type="body" sz="half" idx="1"/>
          </p:nvPr>
        </p:nvSpPr>
        <p:spPr>
          <a:xfrm>
            <a:off x="457200" y="1600200"/>
            <a:ext cx="4038600" cy="4924425"/>
          </a:xfrm>
        </p:spPr>
        <p:txBody>
          <a:bodyPr/>
          <a:lstStyle/>
          <a:p>
            <a:pPr>
              <a:lnSpc>
                <a:spcPct val="80000"/>
              </a:lnSpc>
            </a:pPr>
            <a:r>
              <a:rPr lang="ru-RU" sz="1600" b="1" i="1"/>
              <a:t>   </a:t>
            </a:r>
            <a:r>
              <a:rPr lang="ru-RU" sz="2000" b="1" i="1"/>
              <a:t>-  " </a:t>
            </a:r>
            <a:r>
              <a:rPr lang="ru-RU" sz="2000" b="1" i="1" u="sng"/>
              <a:t>перехватываем инициативу</a:t>
            </a:r>
            <a:r>
              <a:rPr lang="ru-RU" sz="2000" b="1" i="1"/>
              <a:t> ": перевод разговора на "неопасные" темы, необходимо завладеть инициативой, сменить тему разговора. Забросать его посторонними вопросами, что безотказно срабатывает.</a:t>
            </a:r>
          </a:p>
          <a:p>
            <a:pPr>
              <a:lnSpc>
                <a:spcPct val="80000"/>
              </a:lnSpc>
            </a:pPr>
            <a:r>
              <a:rPr lang="ru-RU" sz="2000" b="1" i="1"/>
              <a:t>    -  " </a:t>
            </a:r>
            <a:r>
              <a:rPr lang="ru-RU" sz="2000" b="1" i="1" u="sng"/>
              <a:t>техника заезженной пластинки</a:t>
            </a:r>
            <a:r>
              <a:rPr lang="ru-RU" sz="2000" b="1" i="1"/>
              <a:t>": говорите "нет" несколько раз подряд, суть в том чтобы на каждый его новый аргумент отвечать примерно одинаковой фразой "я думаю, я разберусь с этим сама" или "извините, но это мои проблемы" (что то в этом роде).</a:t>
            </a:r>
          </a:p>
        </p:txBody>
      </p:sp>
      <p:pic>
        <p:nvPicPr>
          <p:cNvPr id="82949" name="Picture 5" descr="Man4_200"/>
          <p:cNvPicPr>
            <a:picLocks noGrp="1" noChangeAspect="1" noChangeArrowheads="1"/>
          </p:cNvPicPr>
          <p:nvPr>
            <p:ph type="body" sz="half" idx="2"/>
          </p:nvPr>
        </p:nvPicPr>
        <p:blipFill>
          <a:blip r:embed="rId3"/>
          <a:srcRect/>
          <a:stretch>
            <a:fillRect/>
          </a:stretch>
        </p:blipFill>
        <p:spPr>
          <a:xfrm>
            <a:off x="4294188" y="1768475"/>
            <a:ext cx="4391025" cy="3459163"/>
          </a:xfrm>
          <a:noFill/>
          <a:ln/>
        </p:spPr>
      </p:pic>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2" name="Rectangle 4"/>
          <p:cNvSpPr>
            <a:spLocks noGrp="1" noChangeArrowheads="1"/>
          </p:cNvSpPr>
          <p:nvPr>
            <p:ph type="ctrTitle"/>
          </p:nvPr>
        </p:nvSpPr>
        <p:spPr>
          <a:xfrm>
            <a:off x="0" y="2071678"/>
            <a:ext cx="9144000" cy="3857652"/>
          </a:xfrm>
        </p:spPr>
        <p:txBody>
          <a:bodyPr/>
          <a:lstStyle/>
          <a:p>
            <a:pPr algn="ctr"/>
            <a:r>
              <a:rPr lang="kk-KZ" dirty="0" smtClean="0"/>
              <a:t>Как противостоять терроризму? </a:t>
            </a:r>
            <a:r>
              <a:rPr lang="ru-RU" b="1" dirty="0" smtClean="0"/>
              <a:t>Элементы антитеррористической системы безопасности – просвещение, курсы и тренинги по верификации</a:t>
            </a:r>
            <a:br>
              <a:rPr lang="ru-RU" b="1" dirty="0" smtClean="0"/>
            </a:br>
            <a:endParaRPr lang="ru-RU" dirty="0"/>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fade">
                                      <p:cBhvr>
                                        <p:cTn id="7" dur="768" decel="100000"/>
                                        <p:tgtEl>
                                          <p:spTgt spid="2052"/>
                                        </p:tgtEl>
                                      </p:cBhvr>
                                    </p:animEffect>
                                    <p:animScale>
                                      <p:cBhvr>
                                        <p:cTn id="8" dur="768" decel="100000"/>
                                        <p:tgtEl>
                                          <p:spTgt spid="2052"/>
                                        </p:tgtEl>
                                      </p:cBhvr>
                                      <p:from x="10000" y="10000"/>
                                      <p:to x="200000" y="450000"/>
                                    </p:animScale>
                                    <p:animScale>
                                      <p:cBhvr>
                                        <p:cTn id="9" dur="1230" accel="100000" fill="hold">
                                          <p:stCondLst>
                                            <p:cond delay="768"/>
                                          </p:stCondLst>
                                        </p:cTn>
                                        <p:tgtEl>
                                          <p:spTgt spid="2052"/>
                                        </p:tgtEl>
                                      </p:cBhvr>
                                      <p:from x="200000" y="450000"/>
                                      <p:to x="100000" y="100000"/>
                                    </p:animScale>
                                    <p:set>
                                      <p:cBhvr>
                                        <p:cTn id="10" dur="768" fill="hold"/>
                                        <p:tgtEl>
                                          <p:spTgt spid="2052"/>
                                        </p:tgtEl>
                                        <p:attrNameLst>
                                          <p:attrName>ppt_x</p:attrName>
                                        </p:attrNameLst>
                                      </p:cBhvr>
                                      <p:to>
                                        <p:strVal val="(0.5)"/>
                                      </p:to>
                                    </p:set>
                                    <p:anim from="(0.5)" to="(#ppt_x)" calcmode="lin" valueType="num">
                                      <p:cBhvr>
                                        <p:cTn id="11" dur="1230" accel="100000" fill="hold">
                                          <p:stCondLst>
                                            <p:cond delay="768"/>
                                          </p:stCondLst>
                                        </p:cTn>
                                        <p:tgtEl>
                                          <p:spTgt spid="2052"/>
                                        </p:tgtEl>
                                        <p:attrNameLst>
                                          <p:attrName>ppt_x</p:attrName>
                                        </p:attrNameLst>
                                      </p:cBhvr>
                                    </p:anim>
                                    <p:set>
                                      <p:cBhvr>
                                        <p:cTn id="12" dur="768" fill="hold"/>
                                        <p:tgtEl>
                                          <p:spTgt spid="2052"/>
                                        </p:tgtEl>
                                        <p:attrNameLst>
                                          <p:attrName>ppt_y</p:attrName>
                                        </p:attrNameLst>
                                      </p:cBhvr>
                                      <p:to>
                                        <p:strVal val="(#ppt_y+0.4)"/>
                                      </p:to>
                                    </p:set>
                                    <p:anim from="(#ppt_y+0.4)" to="(#ppt_y)" calcmode="lin" valueType="num">
                                      <p:cBhvr>
                                        <p:cTn id="13" dur="1230" accel="100000" fill="hold">
                                          <p:stCondLst>
                                            <p:cond delay="768"/>
                                          </p:stCondLst>
                                        </p:cTn>
                                        <p:tgtEl>
                                          <p:spTgt spid="2052"/>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r>
              <a:rPr lang="ru-RU" sz="4000" i="1"/>
              <a:t>КАК ЗАЩИЩАТЬСЯ ОТ МАНИПУЛЯТОРОВ ?</a:t>
            </a:r>
          </a:p>
        </p:txBody>
      </p:sp>
      <p:sp>
        <p:nvSpPr>
          <p:cNvPr id="86019" name="Rectangle 3"/>
          <p:cNvSpPr>
            <a:spLocks noGrp="1" noChangeArrowheads="1"/>
          </p:cNvSpPr>
          <p:nvPr>
            <p:ph type="body" sz="half" idx="1"/>
          </p:nvPr>
        </p:nvSpPr>
        <p:spPr>
          <a:xfrm>
            <a:off x="457200" y="1600200"/>
            <a:ext cx="4038600" cy="4708525"/>
          </a:xfrm>
        </p:spPr>
        <p:txBody>
          <a:bodyPr/>
          <a:lstStyle/>
          <a:p>
            <a:pPr>
              <a:lnSpc>
                <a:spcPct val="90000"/>
              </a:lnSpc>
            </a:pPr>
            <a:r>
              <a:rPr lang="ru-RU" sz="2000" b="1" i="1"/>
              <a:t>    -  " </a:t>
            </a:r>
            <a:r>
              <a:rPr lang="ru-RU" sz="2000" b="1" i="1" u="sng"/>
              <a:t>приоритет</a:t>
            </a:r>
            <a:r>
              <a:rPr lang="ru-RU" sz="2000" b="1" i="1"/>
              <a:t>": определите, что для Вас важнее, что Вы потеряете согласившись на условия манипулятора, как только Вы осознаете положение вещей, сказать "нет" будет легче.</a:t>
            </a:r>
          </a:p>
          <a:p>
            <a:pPr>
              <a:lnSpc>
                <a:spcPct val="90000"/>
              </a:lnSpc>
            </a:pPr>
            <a:r>
              <a:rPr lang="ru-RU" sz="2000" b="1" i="1"/>
              <a:t>    -  " </a:t>
            </a:r>
            <a:r>
              <a:rPr lang="ru-RU" sz="2000" b="1" i="1" u="sng"/>
              <a:t>пауза</a:t>
            </a:r>
            <a:r>
              <a:rPr lang="ru-RU" sz="2000" b="1" i="1"/>
              <a:t> ": не принимайте решение сразу, к чему стремиться принудить Вас человек, постарайтесь выкроить для решения немного времени, и правильное решение сама придет к Вам.</a:t>
            </a:r>
          </a:p>
        </p:txBody>
      </p:sp>
      <p:sp>
        <p:nvSpPr>
          <p:cNvPr id="86020" name="Rectangle 4"/>
          <p:cNvSpPr>
            <a:spLocks noGrp="1" noChangeArrowheads="1"/>
          </p:cNvSpPr>
          <p:nvPr>
            <p:ph type="body" sz="half" idx="2"/>
          </p:nvPr>
        </p:nvSpPr>
        <p:spPr/>
        <p:txBody>
          <a:bodyPr/>
          <a:lstStyle/>
          <a:p>
            <a:pPr>
              <a:lnSpc>
                <a:spcPct val="90000"/>
              </a:lnSpc>
            </a:pPr>
            <a:endParaRPr lang="ru-RU" sz="2000"/>
          </a:p>
        </p:txBody>
      </p:sp>
      <p:pic>
        <p:nvPicPr>
          <p:cNvPr id="86022" name="Picture 6" descr="manipulation2"/>
          <p:cNvPicPr>
            <a:picLocks noChangeAspect="1" noChangeArrowheads="1"/>
          </p:cNvPicPr>
          <p:nvPr/>
        </p:nvPicPr>
        <p:blipFill>
          <a:blip r:embed="rId3"/>
          <a:srcRect/>
          <a:stretch>
            <a:fillRect/>
          </a:stretch>
        </p:blipFill>
        <p:spPr bwMode="auto">
          <a:xfrm>
            <a:off x="4572000" y="2060575"/>
            <a:ext cx="3960813" cy="3629025"/>
          </a:xfrm>
          <a:prstGeom prst="rect">
            <a:avLst/>
          </a:prstGeom>
          <a:noFill/>
        </p:spPr>
      </p:pic>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8068" name="Rectangle 4"/>
          <p:cNvSpPr>
            <a:spLocks noGrp="1" noChangeArrowheads="1"/>
          </p:cNvSpPr>
          <p:nvPr>
            <p:ph type="ctrTitle"/>
          </p:nvPr>
        </p:nvSpPr>
        <p:spPr>
          <a:xfrm>
            <a:off x="900113" y="3573463"/>
            <a:ext cx="7772400" cy="2592387"/>
          </a:xfrm>
        </p:spPr>
        <p:txBody>
          <a:bodyPr/>
          <a:lstStyle/>
          <a:p>
            <a:pPr algn="ctr"/>
            <a:r>
              <a:rPr lang="ru-RU" sz="4000"/>
              <a:t>Спасибо за внимание)))</a:t>
            </a:r>
          </a:p>
        </p:txBody>
      </p:sp>
      <p:sp>
        <p:nvSpPr>
          <p:cNvPr id="88069" name="Rectangle 5"/>
          <p:cNvSpPr>
            <a:spLocks noGrp="1" noChangeArrowheads="1"/>
          </p:cNvSpPr>
          <p:nvPr>
            <p:ph type="subTitle" idx="1"/>
          </p:nvPr>
        </p:nvSpPr>
        <p:spPr>
          <a:xfrm>
            <a:off x="1403350" y="1341438"/>
            <a:ext cx="6400800" cy="1582737"/>
          </a:xfrm>
        </p:spPr>
        <p:txBody>
          <a:bodyPr/>
          <a:lstStyle/>
          <a:p>
            <a:r>
              <a:rPr lang="ru-RU" sz="4800" b="1">
                <a:solidFill>
                  <a:schemeClr val="tx2"/>
                </a:solidFill>
              </a:rPr>
              <a:t>Это всё!!!</a:t>
            </a: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grpId="0" nodeType="withEffect">
                                  <p:stCondLst>
                                    <p:cond delay="0"/>
                                  </p:stCondLst>
                                  <p:childTnLst>
                                    <p:set>
                                      <p:cBhvr>
                                        <p:cTn id="6" dur="1" fill="hold">
                                          <p:stCondLst>
                                            <p:cond delay="0"/>
                                          </p:stCondLst>
                                        </p:cTn>
                                        <p:tgtEl>
                                          <p:spTgt spid="88068"/>
                                        </p:tgtEl>
                                        <p:attrNameLst>
                                          <p:attrName>style.visibility</p:attrName>
                                        </p:attrNameLst>
                                      </p:cBhvr>
                                      <p:to>
                                        <p:strVal val="visible"/>
                                      </p:to>
                                    </p:set>
                                    <p:anim calcmode="lin" valueType="num">
                                      <p:cBhvr>
                                        <p:cTn id="7" dur="500" fill="hold"/>
                                        <p:tgtEl>
                                          <p:spTgt spid="88068"/>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88068"/>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88068"/>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88068"/>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6" presetClass="emph" presetSubtype="0" autoRev="1" fill="hold" grpId="1" nodeType="clickEffect">
                                  <p:stCondLst>
                                    <p:cond delay="0"/>
                                  </p:stCondLst>
                                  <p:childTnLst>
                                    <p:animScale>
                                      <p:cBhvr>
                                        <p:cTn id="14" dur="449" fill="hold">
                                          <p:stCondLst>
                                            <p:cond delay="0"/>
                                          </p:stCondLst>
                                        </p:cTn>
                                        <p:tgtEl>
                                          <p:spTgt spid="88068"/>
                                        </p:tgtEl>
                                      </p:cBhvr>
                                      <p:to x="150000" y="150000"/>
                                    </p:animScale>
                                  </p:childTnLst>
                                </p:cTn>
                              </p:par>
                              <p:par>
                                <p:cTn id="15" presetID="23" presetClass="entr" presetSubtype="16" fill="hold" grpId="0" nodeType="withEffect">
                                  <p:stCondLst>
                                    <p:cond delay="400"/>
                                  </p:stCondLst>
                                  <p:childTnLst>
                                    <p:set>
                                      <p:cBhvr>
                                        <p:cTn id="16" dur="1" fill="hold">
                                          <p:stCondLst>
                                            <p:cond delay="0"/>
                                          </p:stCondLst>
                                        </p:cTn>
                                        <p:tgtEl>
                                          <p:spTgt spid="88069">
                                            <p:txEl>
                                              <p:pRg st="0" end="0"/>
                                            </p:txEl>
                                          </p:spTgt>
                                        </p:tgtEl>
                                        <p:attrNameLst>
                                          <p:attrName>style.visibility</p:attrName>
                                        </p:attrNameLst>
                                      </p:cBhvr>
                                      <p:to>
                                        <p:strVal val="visible"/>
                                      </p:to>
                                    </p:set>
                                    <p:anim calcmode="lin" valueType="num">
                                      <p:cBhvr>
                                        <p:cTn id="17" dur="500" fill="hold"/>
                                        <p:tgtEl>
                                          <p:spTgt spid="88069">
                                            <p:txEl>
                                              <p:pRg st="0" end="0"/>
                                            </p:txEl>
                                          </p:spTgt>
                                        </p:tgtEl>
                                        <p:attrNameLst>
                                          <p:attrName>ppt_w</p:attrName>
                                        </p:attrNameLst>
                                      </p:cBhvr>
                                      <p:tavLst>
                                        <p:tav tm="0">
                                          <p:val>
                                            <p:fltVal val="0"/>
                                          </p:val>
                                        </p:tav>
                                        <p:tav tm="100000">
                                          <p:val>
                                            <p:strVal val="#ppt_w"/>
                                          </p:val>
                                        </p:tav>
                                      </p:tavLst>
                                    </p:anim>
                                    <p:anim calcmode="lin" valueType="num">
                                      <p:cBhvr>
                                        <p:cTn id="18" dur="500" fill="hold"/>
                                        <p:tgtEl>
                                          <p:spTgt spid="88069">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23" presetClass="exit" presetSubtype="32" fill="hold" grpId="2" nodeType="clickEffect">
                                  <p:stCondLst>
                                    <p:cond delay="0"/>
                                  </p:stCondLst>
                                  <p:childTnLst>
                                    <p:anim calcmode="lin" valueType="num">
                                      <p:cBhvr>
                                        <p:cTn id="22" dur="500" fill="hold"/>
                                        <p:tgtEl>
                                          <p:spTgt spid="88068"/>
                                        </p:tgtEl>
                                        <p:attrNameLst>
                                          <p:attrName>ppt_w</p:attrName>
                                        </p:attrNameLst>
                                      </p:cBhvr>
                                      <p:tavLst>
                                        <p:tav tm="0">
                                          <p:val>
                                            <p:strVal val="ppt_w"/>
                                          </p:val>
                                        </p:tav>
                                        <p:tav tm="100000">
                                          <p:val>
                                            <p:fltVal val="0"/>
                                          </p:val>
                                        </p:tav>
                                      </p:tavLst>
                                    </p:anim>
                                    <p:anim calcmode="lin" valueType="num">
                                      <p:cBhvr>
                                        <p:cTn id="23" dur="500" fill="hold"/>
                                        <p:tgtEl>
                                          <p:spTgt spid="88068"/>
                                        </p:tgtEl>
                                        <p:attrNameLst>
                                          <p:attrName>ppt_h</p:attrName>
                                        </p:attrNameLst>
                                      </p:cBhvr>
                                      <p:tavLst>
                                        <p:tav tm="0">
                                          <p:val>
                                            <p:strVal val="ppt_h"/>
                                          </p:val>
                                        </p:tav>
                                        <p:tav tm="100000">
                                          <p:val>
                                            <p:fltVal val="0"/>
                                          </p:val>
                                        </p:tav>
                                      </p:tavLst>
                                    </p:anim>
                                    <p:set>
                                      <p:cBhvr>
                                        <p:cTn id="24" dur="1" fill="hold">
                                          <p:stCondLst>
                                            <p:cond delay="499"/>
                                          </p:stCondLst>
                                        </p:cTn>
                                        <p:tgtEl>
                                          <p:spTgt spid="88068"/>
                                        </p:tgtEl>
                                        <p:attrNameLst>
                                          <p:attrName>style.visibility</p:attrName>
                                        </p:attrNameLst>
                                      </p:cBhvr>
                                      <p:to>
                                        <p:strVal val="hidden"/>
                                      </p:to>
                                    </p:set>
                                  </p:childTnLst>
                                </p:cTn>
                              </p:par>
                              <p:par>
                                <p:cTn id="25" presetID="23" presetClass="exit" presetSubtype="32" fill="hold" grpId="1" nodeType="withEffect">
                                  <p:stCondLst>
                                    <p:cond delay="0"/>
                                  </p:stCondLst>
                                  <p:childTnLst>
                                    <p:anim calcmode="lin" valueType="num">
                                      <p:cBhvr>
                                        <p:cTn id="26" dur="500" fill="hold"/>
                                        <p:tgtEl>
                                          <p:spTgt spid="88069">
                                            <p:txEl>
                                              <p:pRg st="0" end="0"/>
                                            </p:txEl>
                                          </p:spTgt>
                                        </p:tgtEl>
                                        <p:attrNameLst>
                                          <p:attrName>ppt_w</p:attrName>
                                        </p:attrNameLst>
                                      </p:cBhvr>
                                      <p:tavLst>
                                        <p:tav tm="0">
                                          <p:val>
                                            <p:strVal val="ppt_w"/>
                                          </p:val>
                                        </p:tav>
                                        <p:tav tm="100000">
                                          <p:val>
                                            <p:fltVal val="0"/>
                                          </p:val>
                                        </p:tav>
                                      </p:tavLst>
                                    </p:anim>
                                    <p:anim calcmode="lin" valueType="num">
                                      <p:cBhvr>
                                        <p:cTn id="27" dur="500" fill="hold"/>
                                        <p:tgtEl>
                                          <p:spTgt spid="88069">
                                            <p:txEl>
                                              <p:pRg st="0" end="0"/>
                                            </p:txEl>
                                          </p:spTgt>
                                        </p:tgtEl>
                                        <p:attrNameLst>
                                          <p:attrName>ppt_h</p:attrName>
                                        </p:attrNameLst>
                                      </p:cBhvr>
                                      <p:tavLst>
                                        <p:tav tm="0">
                                          <p:val>
                                            <p:strVal val="ppt_h"/>
                                          </p:val>
                                        </p:tav>
                                        <p:tav tm="100000">
                                          <p:val>
                                            <p:fltVal val="0"/>
                                          </p:val>
                                        </p:tav>
                                      </p:tavLst>
                                    </p:anim>
                                    <p:set>
                                      <p:cBhvr>
                                        <p:cTn id="28" dur="1" fill="hold">
                                          <p:stCondLst>
                                            <p:cond delay="499"/>
                                          </p:stCondLst>
                                        </p:cTn>
                                        <p:tgtEl>
                                          <p:spTgt spid="88069">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8" grpId="0"/>
      <p:bldP spid="88068" grpId="1"/>
      <p:bldP spid="88068" grpId="2"/>
      <p:bldP spid="88069" grpId="0" build="p"/>
      <p:bldP spid="88069" grpId="1"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 ">
            <a:hlinkClick r:id="rId2"/>
          </p:cNvPr>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Верификация террориста</a:t>
            </a:r>
            <a:endParaRPr lang="ru-RU" dirty="0"/>
          </a:p>
        </p:txBody>
      </p:sp>
      <p:sp>
        <p:nvSpPr>
          <p:cNvPr id="3" name="Содержимое 2"/>
          <p:cNvSpPr>
            <a:spLocks noGrp="1"/>
          </p:cNvSpPr>
          <p:nvPr>
            <p:ph idx="1"/>
          </p:nvPr>
        </p:nvSpPr>
        <p:spPr>
          <a:xfrm>
            <a:off x="0" y="1500174"/>
            <a:ext cx="9144000" cy="4602163"/>
          </a:xfrm>
        </p:spPr>
        <p:txBody>
          <a:bodyPr/>
          <a:lstStyle/>
          <a:p>
            <a:r>
              <a:rPr lang="ru-RU" dirty="0" smtClean="0"/>
              <a:t>- визуальная диагностика и прогнозирование поведения (то есть составление характерологического </a:t>
            </a:r>
            <a:r>
              <a:rPr lang="ru-RU" dirty="0" err="1" smtClean="0"/>
              <a:t>портрета,выявления</a:t>
            </a:r>
            <a:r>
              <a:rPr lang="ru-RU" dirty="0" smtClean="0"/>
              <a:t> потенциально опасных лиц );</a:t>
            </a:r>
            <a:br>
              <a:rPr lang="ru-RU" dirty="0" smtClean="0"/>
            </a:br>
            <a:r>
              <a:rPr lang="ru-RU" dirty="0" smtClean="0"/>
              <a:t>- </a:t>
            </a:r>
            <a:r>
              <a:rPr lang="ru-RU" dirty="0" err="1" smtClean="0"/>
              <a:t>безынструментальная</a:t>
            </a:r>
            <a:r>
              <a:rPr lang="ru-RU" dirty="0" smtClean="0"/>
              <a:t> </a:t>
            </a:r>
            <a:r>
              <a:rPr lang="ru-RU" dirty="0" err="1" smtClean="0"/>
              <a:t>детекция</a:t>
            </a:r>
            <a:r>
              <a:rPr lang="ru-RU" dirty="0" smtClean="0"/>
              <a:t> лжи;</a:t>
            </a:r>
            <a:br>
              <a:rPr lang="ru-RU" dirty="0" smtClean="0"/>
            </a:br>
            <a:r>
              <a:rPr lang="ru-RU" dirty="0" smtClean="0"/>
              <a:t>- переговорные и опросные тактики;</a:t>
            </a:r>
            <a:br>
              <a:rPr lang="ru-RU" dirty="0" smtClean="0"/>
            </a:br>
            <a:r>
              <a:rPr lang="ru-RU" dirty="0" smtClean="0"/>
              <a:t>- сопутствующие методики развития мышления</a:t>
            </a: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Типы террористов</a:t>
            </a:r>
            <a:endParaRPr lang="ru-RU" dirty="0"/>
          </a:p>
        </p:txBody>
      </p:sp>
      <p:sp>
        <p:nvSpPr>
          <p:cNvPr id="3" name="Содержимое 2"/>
          <p:cNvSpPr>
            <a:spLocks noGrp="1"/>
          </p:cNvSpPr>
          <p:nvPr>
            <p:ph idx="1"/>
          </p:nvPr>
        </p:nvSpPr>
        <p:spPr>
          <a:xfrm>
            <a:off x="0" y="1600200"/>
            <a:ext cx="9144000" cy="5257800"/>
          </a:xfrm>
        </p:spPr>
        <p:txBody>
          <a:bodyPr/>
          <a:lstStyle/>
          <a:p>
            <a:r>
              <a:rPr lang="ru-RU" b="1" dirty="0" smtClean="0"/>
              <a:t>в основном  потенциальные террористы делятся всего на два типа:</a:t>
            </a:r>
          </a:p>
          <a:p>
            <a:r>
              <a:rPr lang="ru-RU" b="1" dirty="0" smtClean="0"/>
              <a:t> «манекены» </a:t>
            </a:r>
          </a:p>
          <a:p>
            <a:r>
              <a:rPr lang="ru-RU" b="1" dirty="0" smtClean="0"/>
              <a:t>«идейные фанатики»</a:t>
            </a:r>
          </a:p>
          <a:p>
            <a:endParaRPr lang="ru-RU" b="1" dirty="0" smtClean="0"/>
          </a:p>
          <a:p>
            <a:pPr>
              <a:buNone/>
            </a:pPr>
            <a:r>
              <a:rPr lang="ru-RU" b="1" dirty="0" smtClean="0"/>
              <a:t>Сымитировать спокойствие и равнодушие перед тем, как человек идет на верную смерть, неподвластно практически никому.</a:t>
            </a:r>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 ">
            <a:hlinkClick r:id="rId2"/>
          </p:cNvPr>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Rot="1" noChangeArrowheads="1"/>
          </p:cNvSpPr>
          <p:nvPr>
            <p:ph type="title"/>
          </p:nvPr>
        </p:nvSpPr>
        <p:spPr/>
        <p:txBody>
          <a:bodyPr/>
          <a:lstStyle/>
          <a:p>
            <a:r>
              <a:rPr lang="ru-RU">
                <a:solidFill>
                  <a:schemeClr val="tx1"/>
                </a:solidFill>
              </a:rPr>
              <a:t>Понятие манипуляции</a:t>
            </a:r>
          </a:p>
        </p:txBody>
      </p:sp>
      <p:sp>
        <p:nvSpPr>
          <p:cNvPr id="13315" name="Rectangle 3"/>
          <p:cNvSpPr>
            <a:spLocks noGrp="1" noChangeArrowheads="1"/>
          </p:cNvSpPr>
          <p:nvPr>
            <p:ph type="body" idx="1"/>
          </p:nvPr>
        </p:nvSpPr>
        <p:spPr>
          <a:xfrm>
            <a:off x="539750" y="1557338"/>
            <a:ext cx="8324850" cy="4498975"/>
          </a:xfrm>
        </p:spPr>
        <p:txBody>
          <a:bodyPr/>
          <a:lstStyle/>
          <a:p>
            <a:pPr>
              <a:lnSpc>
                <a:spcPct val="80000"/>
              </a:lnSpc>
            </a:pPr>
            <a:r>
              <a:rPr lang="ru-RU"/>
              <a:t>Манипуляция – это скрытое психологическое воздействие на партнера по общению с использованием его чувств (эмоций, состояний) с целью добиться выгодного манипулятору поведения. </a:t>
            </a:r>
            <a:br>
              <a:rPr lang="ru-RU"/>
            </a:br>
            <a:r>
              <a:rPr lang="ru-RU"/>
              <a:t/>
            </a:r>
            <a:br>
              <a:rPr lang="ru-RU"/>
            </a:br>
            <a:endParaRPr lang="ru-RU"/>
          </a:p>
        </p:txBody>
      </p:sp>
      <p:pic>
        <p:nvPicPr>
          <p:cNvPr id="13316" name="Picture 4" descr="050304023905"/>
          <p:cNvPicPr>
            <a:picLocks noChangeAspect="1" noChangeArrowheads="1"/>
          </p:cNvPicPr>
          <p:nvPr/>
        </p:nvPicPr>
        <p:blipFill>
          <a:blip r:embed="rId2"/>
          <a:srcRect/>
          <a:stretch>
            <a:fillRect/>
          </a:stretch>
        </p:blipFill>
        <p:spPr bwMode="auto">
          <a:xfrm>
            <a:off x="2411413" y="3644900"/>
            <a:ext cx="3671887" cy="2874963"/>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dissolve">
                                      <p:cBhvr>
                                        <p:cTn id="7" dur="500"/>
                                        <p:tgtEl>
                                          <p:spTgt spid="1331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315">
                                            <p:txEl>
                                              <p:pRg st="0" end="0"/>
                                            </p:txEl>
                                          </p:spTgt>
                                        </p:tgtEl>
                                        <p:attrNameLst>
                                          <p:attrName>style.visibility</p:attrName>
                                        </p:attrNameLst>
                                      </p:cBhvr>
                                      <p:to>
                                        <p:strVal val="visible"/>
                                      </p:to>
                                    </p:set>
                                    <p:animEffect transition="in" filter="dissolve">
                                      <p:cBhvr>
                                        <p:cTn id="12" dur="500"/>
                                        <p:tgtEl>
                                          <p:spTgt spid="133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p:bldP spid="13315" grpId="0" build="p"/>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4516" name="Rectangle 4"/>
          <p:cNvSpPr>
            <a:spLocks noGrp="1" noChangeArrowheads="1"/>
          </p:cNvSpPr>
          <p:nvPr>
            <p:ph type="title"/>
          </p:nvPr>
        </p:nvSpPr>
        <p:spPr/>
        <p:txBody>
          <a:bodyPr/>
          <a:lstStyle/>
          <a:p>
            <a:r>
              <a:rPr lang="ru-RU" b="1"/>
              <a:t>Манипулятивное</a:t>
            </a:r>
            <a:r>
              <a:rPr lang="ru-RU"/>
              <a:t> </a:t>
            </a:r>
            <a:r>
              <a:rPr lang="ru-RU" b="1"/>
              <a:t>общение</a:t>
            </a:r>
          </a:p>
        </p:txBody>
      </p:sp>
      <p:sp>
        <p:nvSpPr>
          <p:cNvPr id="64515" name="Rectangle 3"/>
          <p:cNvSpPr>
            <a:spLocks noGrp="1" noChangeArrowheads="1"/>
          </p:cNvSpPr>
          <p:nvPr>
            <p:ph type="body" sz="half" idx="1"/>
          </p:nvPr>
        </p:nvSpPr>
        <p:spPr/>
        <p:txBody>
          <a:bodyPr/>
          <a:lstStyle/>
          <a:p>
            <a:pPr>
              <a:lnSpc>
                <a:spcPct val="80000"/>
              </a:lnSpc>
            </a:pPr>
            <a:r>
              <a:rPr lang="ru-RU" sz="1800"/>
              <a:t> </a:t>
            </a:r>
            <a:r>
              <a:rPr lang="ru-RU" sz="1800" b="1"/>
              <a:t>Манипулятивное</a:t>
            </a:r>
            <a:r>
              <a:rPr lang="ru-RU" sz="1800"/>
              <a:t> </a:t>
            </a:r>
            <a:r>
              <a:rPr lang="ru-RU" sz="1800" b="1"/>
              <a:t>общение</a:t>
            </a:r>
            <a:r>
              <a:rPr lang="ru-RU" sz="1800"/>
              <a:t> направлено на извлечение выгоды от собеседника, используя разные приемы (лесть, запугивание, "пускание пыли в глаза", обман, демонстрация доброты) в зависимости от особенностей личности собеседника. Манипулятивный уровень может надевать личину любого другого из уровней. Распознать манипуляцию можно по общей неестественности ситуации, например, человек, всем внешним видом определяемый как носитель примитивного типа общения, говорит на духовно-доверительном уровне.</a:t>
            </a:r>
          </a:p>
        </p:txBody>
      </p:sp>
      <p:sp>
        <p:nvSpPr>
          <p:cNvPr id="64517" name="Rectangle 5"/>
          <p:cNvSpPr>
            <a:spLocks noGrp="1" noChangeArrowheads="1"/>
          </p:cNvSpPr>
          <p:nvPr>
            <p:ph type="body" sz="half" idx="2"/>
          </p:nvPr>
        </p:nvSpPr>
        <p:spPr/>
        <p:txBody>
          <a:bodyPr/>
          <a:lstStyle/>
          <a:p>
            <a:pPr>
              <a:lnSpc>
                <a:spcPct val="80000"/>
              </a:lnSpc>
            </a:pPr>
            <a:endParaRPr lang="ru-RU" sz="1800"/>
          </a:p>
        </p:txBody>
      </p:sp>
      <p:pic>
        <p:nvPicPr>
          <p:cNvPr id="64518" name="Picture 6" descr="1209603159_1"/>
          <p:cNvPicPr>
            <a:picLocks noChangeAspect="1" noChangeArrowheads="1"/>
          </p:cNvPicPr>
          <p:nvPr/>
        </p:nvPicPr>
        <p:blipFill>
          <a:blip r:embed="rId2"/>
          <a:srcRect/>
          <a:stretch>
            <a:fillRect/>
          </a:stretch>
        </p:blipFill>
        <p:spPr bwMode="auto">
          <a:xfrm>
            <a:off x="4643438" y="1773238"/>
            <a:ext cx="4327525" cy="345598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grpId="0" nodeType="withEffect">
                                  <p:stCondLst>
                                    <p:cond delay="0"/>
                                  </p:stCondLst>
                                  <p:childTnLst>
                                    <p:set>
                                      <p:cBhvr rctx="PPT">
                                        <p:cTn id="6" dur="indefinite"/>
                                        <p:tgtEl>
                                          <p:spTgt spid="64515">
                                            <p:txEl>
                                              <p:pRg st="0" end="0"/>
                                            </p:txEl>
                                          </p:spTgt>
                                        </p:tgtEl>
                                        <p:attrNameLst>
                                          <p:attrName>style.opacity</p:attrName>
                                        </p:attrNameLst>
                                      </p:cBhvr>
                                      <p:to>
                                        <p:strVal val="0.25"/>
                                      </p:to>
                                    </p:set>
                                    <p:animEffect filter="image" prLst="opacity: 0.25">
                                      <p:cBhvr rctx="IE">
                                        <p:cTn id="7" dur="indefinite"/>
                                        <p:tgtEl>
                                          <p:spTgt spid="64515">
                                            <p:txEl>
                                              <p:pRg st="0" end="0"/>
                                            </p:txEl>
                                          </p:spTgt>
                                        </p:tgtEl>
                                      </p:cBhvr>
                                    </p:animEffect>
                                  </p:childTnLst>
                                </p:cTn>
                              </p:par>
                              <p:par>
                                <p:cTn id="8" presetID="9" presetClass="emph" presetSubtype="0" grpId="0" nodeType="withEffect" nodePh="1">
                                  <p:stCondLst>
                                    <p:cond delay="0"/>
                                  </p:stCondLst>
                                  <p:endCondLst>
                                    <p:cond evt="begin" delay="0">
                                      <p:tn val="8"/>
                                    </p:cond>
                                  </p:endCondLst>
                                  <p:childTnLst>
                                    <p:set>
                                      <p:cBhvr rctx="PPT">
                                        <p:cTn id="9" dur="indefinite"/>
                                        <p:tgtEl>
                                          <p:spTgt spid="64517">
                                            <p:txEl>
                                              <p:pRg st="0" end="0"/>
                                            </p:txEl>
                                          </p:spTgt>
                                        </p:tgtEl>
                                        <p:attrNameLst>
                                          <p:attrName>style.opacity</p:attrName>
                                        </p:attrNameLst>
                                      </p:cBhvr>
                                      <p:to>
                                        <p:strVal val="0.25"/>
                                      </p:to>
                                    </p:set>
                                    <p:animEffect filter="image" prLst="opacity: 0.25">
                                      <p:cBhvr rctx="IE">
                                        <p:cTn id="10" dur="indefinite"/>
                                        <p:tgtEl>
                                          <p:spTgt spid="6451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mph" presetSubtype="0" grpId="1" nodeType="clickEffect">
                                  <p:stCondLst>
                                    <p:cond delay="0"/>
                                  </p:stCondLst>
                                  <p:endCondLst>
                                    <p:cond evt="onNext" delay="0">
                                      <p:tgtEl>
                                        <p:sldTgt/>
                                      </p:tgtEl>
                                    </p:cond>
                                  </p:endCondLst>
                                  <p:childTnLst>
                                    <p:set>
                                      <p:cBhvr rctx="PPT">
                                        <p:cTn id="14" dur="indefinite"/>
                                        <p:tgtEl>
                                          <p:spTgt spid="64515">
                                            <p:txEl>
                                              <p:pRg st="0" end="0"/>
                                            </p:txEl>
                                          </p:spTgt>
                                        </p:tgtEl>
                                        <p:attrNameLst>
                                          <p:attrName>style.opacity</p:attrName>
                                        </p:attrNameLst>
                                      </p:cBhvr>
                                      <p:to>
                                        <p:strVal val="1.0"/>
                                      </p:to>
                                    </p:set>
                                    <p:animEffect filter="image" prLst="opacity: 1.0">
                                      <p:cBhvr rctx="IE">
                                        <p:cTn id="15" dur="indefinite"/>
                                        <p:tgtEl>
                                          <p:spTgt spid="64515">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mph" presetSubtype="0" grpId="1" nodeType="clickEffect" nodePh="1">
                                  <p:stCondLst>
                                    <p:cond delay="0"/>
                                  </p:stCondLst>
                                  <p:endCondLst>
                                    <p:cond evt="onNext" delay="0">
                                      <p:tgtEl>
                                        <p:sldTgt/>
                                      </p:tgtEl>
                                    </p:cond>
                                    <p:cond evt="begin" delay="0">
                                      <p:tn val="18"/>
                                    </p:cond>
                                  </p:endCondLst>
                                  <p:childTnLst>
                                    <p:set>
                                      <p:cBhvr rctx="PPT">
                                        <p:cTn id="19" dur="indefinite"/>
                                        <p:tgtEl>
                                          <p:spTgt spid="64517">
                                            <p:txEl>
                                              <p:pRg st="0" end="0"/>
                                            </p:txEl>
                                          </p:spTgt>
                                        </p:tgtEl>
                                        <p:attrNameLst>
                                          <p:attrName>style.opacity</p:attrName>
                                        </p:attrNameLst>
                                      </p:cBhvr>
                                      <p:to>
                                        <p:strVal val="1.0"/>
                                      </p:to>
                                    </p:set>
                                    <p:animEffect filter="image" prLst="opacity: 1.0">
                                      <p:cBhvr rctx="IE">
                                        <p:cTn id="20" dur="indefinite"/>
                                        <p:tgtEl>
                                          <p:spTgt spid="645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5" grpId="0" build="allAtOnce"/>
      <p:bldP spid="64515" grpId="1" build="p"/>
      <p:bldP spid="64517" grpId="0" build="allAtOnce"/>
      <p:bldP spid="64517" grpId="1" build="p"/>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457200" y="277813"/>
            <a:ext cx="8229600" cy="561975"/>
          </a:xfrm>
        </p:spPr>
        <p:txBody>
          <a:bodyPr/>
          <a:lstStyle/>
          <a:p>
            <a:endParaRPr lang="ru-RU" sz="4000">
              <a:effectLst>
                <a:outerShdw blurRad="38100" dist="38100" dir="2700000" algn="tl">
                  <a:srgbClr val="FFFFFF"/>
                </a:outerShdw>
              </a:effectLst>
            </a:endParaRPr>
          </a:p>
        </p:txBody>
      </p:sp>
      <p:sp>
        <p:nvSpPr>
          <p:cNvPr id="66563" name="Rectangle 3"/>
          <p:cNvSpPr>
            <a:spLocks noGrp="1" noChangeArrowheads="1"/>
          </p:cNvSpPr>
          <p:nvPr>
            <p:ph type="body" idx="1"/>
          </p:nvPr>
        </p:nvSpPr>
        <p:spPr>
          <a:xfrm>
            <a:off x="457200" y="1052513"/>
            <a:ext cx="8229600" cy="5073650"/>
          </a:xfrm>
        </p:spPr>
        <p:txBody>
          <a:bodyPr/>
          <a:lstStyle/>
          <a:p>
            <a:pPr>
              <a:lnSpc>
                <a:spcPct val="90000"/>
              </a:lnSpc>
            </a:pPr>
            <a:r>
              <a:rPr lang="ru-RU" sz="2400" b="1">
                <a:effectLst>
                  <a:outerShdw blurRad="38100" dist="38100" dir="2700000" algn="tl">
                    <a:srgbClr val="FFFFFF"/>
                  </a:outerShdw>
                </a:effectLst>
              </a:rPr>
              <a:t>Манипулятивное</a:t>
            </a:r>
            <a:r>
              <a:rPr lang="ru-RU" sz="2400">
                <a:effectLst>
                  <a:outerShdw blurRad="38100" dist="38100" dir="2700000" algn="tl">
                    <a:srgbClr val="FFFFFF"/>
                  </a:outerShdw>
                </a:effectLst>
              </a:rPr>
              <a:t> </a:t>
            </a:r>
            <a:r>
              <a:rPr lang="ru-RU" sz="2400" b="1">
                <a:effectLst>
                  <a:outerShdw blurRad="38100" dist="38100" dir="2700000" algn="tl">
                    <a:srgbClr val="FFFFFF"/>
                  </a:outerShdw>
                </a:effectLst>
              </a:rPr>
              <a:t>общение</a:t>
            </a:r>
            <a:r>
              <a:rPr lang="ru-RU" sz="2400">
                <a:effectLst>
                  <a:outerShdw blurRad="38100" dist="38100" dir="2700000" algn="tl">
                    <a:srgbClr val="FFFFFF"/>
                  </a:outerShdw>
                </a:effectLst>
              </a:rPr>
              <a:t> так же характеризуется субъект объектным отношением, однако манипулятор стремится использовать партнера в качестве объекта таким образом, чтобы тот этого не заметил, прибегая к игре, притворству, лицемерию и т.д. Методы манипуляции деловым партнером включают различные приемы и способы побуждения человека действовать не в собственных интересах, что становится явным для него лишь после проведения соответствующей операции. Прежде всего манипулятивное воздействие на человека или группу лиц, полагающих, что действительно выступают в качестве коммерческих партнеров, направлено на умышленное создание у них искаженных представлений о характере предстоящей совместной деятельности. </a:t>
            </a:r>
          </a:p>
        </p:txBody>
      </p:sp>
    </p:spTree>
  </p:cSld>
  <p:clrMapOvr>
    <a:overrideClrMapping bg1="lt1" tx1="dk1" bg2="lt2" tx2="dk2" accent1="accent1" accent2="accent2" accent3="accent3" accent4="accent4" accent5="accent5" accent6="accent6" hlink="hlink" folHlink="folHlink"/>
  </p:clrMapOvr>
  <p:transition>
    <p:split orient="ver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nodePh="1">
                                  <p:stCondLst>
                                    <p:cond delay="0"/>
                                  </p:stCondLst>
                                  <p:endCondLst>
                                    <p:cond evt="begin" delay="0">
                                      <p:tn val="5"/>
                                    </p:cond>
                                  </p:endCondLst>
                                  <p:childTnLst>
                                    <p:set>
                                      <p:cBhvr>
                                        <p:cTn id="6" dur="1" fill="hold">
                                          <p:stCondLst>
                                            <p:cond delay="0"/>
                                          </p:stCondLst>
                                        </p:cTn>
                                        <p:tgtEl>
                                          <p:spTgt spid="66562"/>
                                        </p:tgtEl>
                                        <p:attrNameLst>
                                          <p:attrName>style.visibility</p:attrName>
                                        </p:attrNameLst>
                                      </p:cBhvr>
                                      <p:to>
                                        <p:strVal val="visible"/>
                                      </p:to>
                                    </p:set>
                                    <p:anim calcmode="lin" valueType="num">
                                      <p:cBhvr>
                                        <p:cTn id="7" dur="1000" fill="hold"/>
                                        <p:tgtEl>
                                          <p:spTgt spid="66562"/>
                                        </p:tgtEl>
                                        <p:attrNameLst>
                                          <p:attrName>ppt_w</p:attrName>
                                        </p:attrNameLst>
                                      </p:cBhvr>
                                      <p:tavLst>
                                        <p:tav tm="0">
                                          <p:val>
                                            <p:strVal val="#ppt_w+.3"/>
                                          </p:val>
                                        </p:tav>
                                        <p:tav tm="100000">
                                          <p:val>
                                            <p:strVal val="#ppt_w"/>
                                          </p:val>
                                        </p:tav>
                                      </p:tavLst>
                                    </p:anim>
                                    <p:anim calcmode="lin" valueType="num">
                                      <p:cBhvr>
                                        <p:cTn id="8" dur="1000" fill="hold"/>
                                        <p:tgtEl>
                                          <p:spTgt spid="66562"/>
                                        </p:tgtEl>
                                        <p:attrNameLst>
                                          <p:attrName>ppt_h</p:attrName>
                                        </p:attrNameLst>
                                      </p:cBhvr>
                                      <p:tavLst>
                                        <p:tav tm="0">
                                          <p:val>
                                            <p:strVal val="#ppt_h"/>
                                          </p:val>
                                        </p:tav>
                                        <p:tav tm="100000">
                                          <p:val>
                                            <p:strVal val="#ppt_h"/>
                                          </p:val>
                                        </p:tav>
                                      </p:tavLst>
                                    </p:anim>
                                    <p:animEffect transition="in" filter="fade">
                                      <p:cBhvr>
                                        <p:cTn id="9" dur="1000"/>
                                        <p:tgtEl>
                                          <p:spTgt spid="66562"/>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66563">
                                            <p:txEl>
                                              <p:pRg st="0" end="0"/>
                                            </p:txEl>
                                          </p:spTgt>
                                        </p:tgtEl>
                                        <p:attrNameLst>
                                          <p:attrName>style.visibility</p:attrName>
                                        </p:attrNameLst>
                                      </p:cBhvr>
                                      <p:to>
                                        <p:strVal val="visible"/>
                                      </p:to>
                                    </p:set>
                                    <p:anim calcmode="lin" valueType="num">
                                      <p:cBhvr>
                                        <p:cTn id="14" dur="1000" fill="hold"/>
                                        <p:tgtEl>
                                          <p:spTgt spid="66563">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66563">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6656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2" grpId="0"/>
      <p:bldP spid="66563" grpId="0" build="p"/>
    </p:bldLst>
  </p:timing>
</p:sld>
</file>

<file path=ppt/theme/theme1.xml><?xml version="1.0" encoding="utf-8"?>
<a:theme xmlns:a="http://schemas.openxmlformats.org/drawingml/2006/main" name="Водяные знаки">
  <a:themeElements>
    <a:clrScheme name="Водяные знаки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fontScheme name="Водяные знаки">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Водяные знаки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clrMap bg1="lt1" tx1="dk1" bg2="lt2" tx2="dk2" accent1="accent1" accent2="accent2" accent3="accent3" accent4="accent4" accent5="accent5" accent6="accent6" hlink="hlink" folHlink="folHlink"/>
    </a:extraClrScheme>
    <a:extraClrScheme>
      <a:clrScheme name="Водяные знаки 2">
        <a:dk1>
          <a:srgbClr val="000000"/>
        </a:dk1>
        <a:lt1>
          <a:srgbClr val="FFFFFF"/>
        </a:lt1>
        <a:dk2>
          <a:srgbClr val="666633"/>
        </a:dk2>
        <a:lt2>
          <a:srgbClr val="5F5F5F"/>
        </a:lt2>
        <a:accent1>
          <a:srgbClr val="FFCC00"/>
        </a:accent1>
        <a:accent2>
          <a:srgbClr val="EFF0B2"/>
        </a:accent2>
        <a:accent3>
          <a:srgbClr val="FFFFFF"/>
        </a:accent3>
        <a:accent4>
          <a:srgbClr val="000000"/>
        </a:accent4>
        <a:accent5>
          <a:srgbClr val="FFE2AA"/>
        </a:accent5>
        <a:accent6>
          <a:srgbClr val="D9D9A1"/>
        </a:accent6>
        <a:hlink>
          <a:srgbClr val="808000"/>
        </a:hlink>
        <a:folHlink>
          <a:srgbClr val="CCCC00"/>
        </a:folHlink>
      </a:clrScheme>
      <a:clrMap bg1="lt1" tx1="dk1" bg2="lt2" tx2="dk2" accent1="accent1" accent2="accent2" accent3="accent3" accent4="accent4" accent5="accent5" accent6="accent6" hlink="hlink" folHlink="folHlink"/>
    </a:extraClrScheme>
    <a:extraClrScheme>
      <a:clrScheme name="Водяные знаки 3">
        <a:dk1>
          <a:srgbClr val="000000"/>
        </a:dk1>
        <a:lt1>
          <a:srgbClr val="FFFFFF"/>
        </a:lt1>
        <a:dk2>
          <a:srgbClr val="000000"/>
        </a:dk2>
        <a:lt2>
          <a:srgbClr val="666699"/>
        </a:lt2>
        <a:accent1>
          <a:srgbClr val="9BB0CB"/>
        </a:accent1>
        <a:accent2>
          <a:srgbClr val="D1E0CE"/>
        </a:accent2>
        <a:accent3>
          <a:srgbClr val="FFFFFF"/>
        </a:accent3>
        <a:accent4>
          <a:srgbClr val="000000"/>
        </a:accent4>
        <a:accent5>
          <a:srgbClr val="CBD4E2"/>
        </a:accent5>
        <a:accent6>
          <a:srgbClr val="BDCBBA"/>
        </a:accent6>
        <a:hlink>
          <a:srgbClr val="8EA642"/>
        </a:hlink>
        <a:folHlink>
          <a:srgbClr val="CCCC00"/>
        </a:folHlink>
      </a:clrScheme>
      <a:clrMap bg1="lt1" tx1="dk1" bg2="lt2" tx2="dk2" accent1="accent1" accent2="accent2" accent3="accent3" accent4="accent4" accent5="accent5" accent6="accent6" hlink="hlink" folHlink="folHlink"/>
    </a:extraClrScheme>
    <a:extraClrScheme>
      <a:clrScheme name="Водяные знаки 4">
        <a:dk1>
          <a:srgbClr val="333300"/>
        </a:dk1>
        <a:lt1>
          <a:srgbClr val="FFFFCC"/>
        </a:lt1>
        <a:dk2>
          <a:srgbClr val="336600"/>
        </a:dk2>
        <a:lt2>
          <a:srgbClr val="FFFFCC"/>
        </a:lt2>
        <a:accent1>
          <a:srgbClr val="99CC00"/>
        </a:accent1>
        <a:accent2>
          <a:srgbClr val="669900"/>
        </a:accent2>
        <a:accent3>
          <a:srgbClr val="ADB8AA"/>
        </a:accent3>
        <a:accent4>
          <a:srgbClr val="DADAAE"/>
        </a:accent4>
        <a:accent5>
          <a:srgbClr val="CAE2AA"/>
        </a:accent5>
        <a:accent6>
          <a:srgbClr val="5C8A00"/>
        </a:accent6>
        <a:hlink>
          <a:srgbClr val="CC9900"/>
        </a:hlink>
        <a:folHlink>
          <a:srgbClr val="FFCC00"/>
        </a:folHlink>
      </a:clrScheme>
      <a:clrMap bg1="dk2" tx1="lt1" bg2="dk1" tx2="lt2" accent1="accent1" accent2="accent2" accent3="accent3" accent4="accent4" accent5="accent5" accent6="accent6" hlink="hlink" folHlink="folHlink"/>
    </a:extraClrScheme>
    <a:extraClrScheme>
      <a:clrScheme name="Водяные знаки 5">
        <a:dk1>
          <a:srgbClr val="424458"/>
        </a:dk1>
        <a:lt1>
          <a:srgbClr val="FFFFFF"/>
        </a:lt1>
        <a:dk2>
          <a:srgbClr val="004A48"/>
        </a:dk2>
        <a:lt2>
          <a:srgbClr val="FFFFFF"/>
        </a:lt2>
        <a:accent1>
          <a:srgbClr val="83B200"/>
        </a:accent1>
        <a:accent2>
          <a:srgbClr val="006260"/>
        </a:accent2>
        <a:accent3>
          <a:srgbClr val="AAB1B1"/>
        </a:accent3>
        <a:accent4>
          <a:srgbClr val="DADADA"/>
        </a:accent4>
        <a:accent5>
          <a:srgbClr val="C1D5AA"/>
        </a:accent5>
        <a:accent6>
          <a:srgbClr val="005856"/>
        </a:accent6>
        <a:hlink>
          <a:srgbClr val="6666FF"/>
        </a:hlink>
        <a:folHlink>
          <a:srgbClr val="B2B2B2"/>
        </a:folHlink>
      </a:clrScheme>
      <a:clrMap bg1="dk2" tx1="lt1" bg2="dk1" tx2="lt2" accent1="accent1" accent2="accent2" accent3="accent3" accent4="accent4" accent5="accent5" accent6="accent6" hlink="hlink" folHlink="folHlink"/>
    </a:extraClrScheme>
    <a:extraClrScheme>
      <a:clrScheme name="Водяные знаки 6">
        <a:dk1>
          <a:srgbClr val="000000"/>
        </a:dk1>
        <a:lt1>
          <a:srgbClr val="FFFFFF"/>
        </a:lt1>
        <a:dk2>
          <a:srgbClr val="1C2046"/>
        </a:dk2>
        <a:lt2>
          <a:srgbClr val="FFFFFF"/>
        </a:lt2>
        <a:accent1>
          <a:srgbClr val="00CCFF"/>
        </a:accent1>
        <a:accent2>
          <a:srgbClr val="2D226E"/>
        </a:accent2>
        <a:accent3>
          <a:srgbClr val="ABABB0"/>
        </a:accent3>
        <a:accent4>
          <a:srgbClr val="DADADA"/>
        </a:accent4>
        <a:accent5>
          <a:srgbClr val="AAE2FF"/>
        </a:accent5>
        <a:accent6>
          <a:srgbClr val="281E63"/>
        </a:accent6>
        <a:hlink>
          <a:srgbClr val="666699"/>
        </a:hlink>
        <a:folHlink>
          <a:srgbClr val="9999FF"/>
        </a:folHlink>
      </a:clrScheme>
      <a:clrMap bg1="dk2" tx1="lt1" bg2="dk1" tx2="lt2" accent1="accent1" accent2="accent2" accent3="accent3" accent4="accent4" accent5="accent5" accent6="accent6" hlink="hlink" folHlink="folHlink"/>
    </a:extraClrScheme>
    <a:extraClrScheme>
      <a:clrScheme name="Водяные знаки 7">
        <a:dk1>
          <a:srgbClr val="424458"/>
        </a:dk1>
        <a:lt1>
          <a:srgbClr val="FFFFFF"/>
        </a:lt1>
        <a:dk2>
          <a:srgbClr val="000066"/>
        </a:dk2>
        <a:lt2>
          <a:srgbClr val="FFFFFF"/>
        </a:lt2>
        <a:accent1>
          <a:srgbClr val="6666FF"/>
        </a:accent1>
        <a:accent2>
          <a:srgbClr val="333399"/>
        </a:accent2>
        <a:accent3>
          <a:srgbClr val="AAAAB8"/>
        </a:accent3>
        <a:accent4>
          <a:srgbClr val="DADADA"/>
        </a:accent4>
        <a:accent5>
          <a:srgbClr val="B8B8FF"/>
        </a:accent5>
        <a:accent6>
          <a:srgbClr val="2D2D8A"/>
        </a:accent6>
        <a:hlink>
          <a:srgbClr val="FF9900"/>
        </a:hlink>
        <a:folHlink>
          <a:srgbClr val="CCCC00"/>
        </a:folHlink>
      </a:clrScheme>
      <a:clrMap bg1="dk2" tx1="lt1" bg2="dk1" tx2="lt2" accent1="accent1" accent2="accent2" accent3="accent3" accent4="accent4" accent5="accent5" accent6="accent6" hlink="hlink" folHlink="folHlink"/>
    </a:extraClrScheme>
    <a:extraClrScheme>
      <a:clrScheme name="Водяные знаки 8">
        <a:dk1>
          <a:srgbClr val="1C1C1C"/>
        </a:dk1>
        <a:lt1>
          <a:srgbClr val="FFFFCC"/>
        </a:lt1>
        <a:dk2>
          <a:srgbClr val="390B20"/>
        </a:dk2>
        <a:lt2>
          <a:srgbClr val="FFFFCC"/>
        </a:lt2>
        <a:accent1>
          <a:srgbClr val="FF916F"/>
        </a:accent1>
        <a:accent2>
          <a:srgbClr val="561450"/>
        </a:accent2>
        <a:accent3>
          <a:srgbClr val="AEAAAB"/>
        </a:accent3>
        <a:accent4>
          <a:srgbClr val="DADAAE"/>
        </a:accent4>
        <a:accent5>
          <a:srgbClr val="FFC7BB"/>
        </a:accent5>
        <a:accent6>
          <a:srgbClr val="4D1148"/>
        </a:accent6>
        <a:hlink>
          <a:srgbClr val="637D95"/>
        </a:hlink>
        <a:folHlink>
          <a:srgbClr val="FFCC00"/>
        </a:folHlink>
      </a:clrScheme>
      <a:clrMap bg1="dk2" tx1="lt1" bg2="dk1" tx2="lt2" accent1="accent1" accent2="accent2" accent3="accent3" accent4="accent4" accent5="accent5" accent6="accent6" hlink="hlink" folHlink="folHlink"/>
    </a:extraClrScheme>
    <a:extraClrScheme>
      <a:clrScheme name="Водяные знаки 9">
        <a:dk1>
          <a:srgbClr val="4C0000"/>
        </a:dk1>
        <a:lt1>
          <a:srgbClr val="FFFFFF"/>
        </a:lt1>
        <a:dk2>
          <a:srgbClr val="722104"/>
        </a:dk2>
        <a:lt2>
          <a:srgbClr val="FFFFFF"/>
        </a:lt2>
        <a:accent1>
          <a:srgbClr val="CC6600"/>
        </a:accent1>
        <a:accent2>
          <a:srgbClr val="8A2E00"/>
        </a:accent2>
        <a:accent3>
          <a:srgbClr val="BCABAA"/>
        </a:accent3>
        <a:accent4>
          <a:srgbClr val="DADADA"/>
        </a:accent4>
        <a:accent5>
          <a:srgbClr val="E2B8AA"/>
        </a:accent5>
        <a:accent6>
          <a:srgbClr val="7D29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_Течение">
  <a:themeElements>
    <a:clrScheme name="1_Течение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1_Течение">
      <a:majorFont>
        <a:latin typeface="Garamond"/>
        <a:ea typeface=""/>
        <a:cs typeface=""/>
      </a:majorFont>
      <a:minorFont>
        <a:latin typeface="Garamond"/>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Течение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1_Течение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1_Течение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1_Течение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1_Течение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1_Течение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1_Течение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1_Течение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1_Течение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Салют">
  <a:themeElements>
    <a:clrScheme name="Салют 1">
      <a:dk1>
        <a:srgbClr val="AF273E"/>
      </a:dk1>
      <a:lt1>
        <a:srgbClr val="FFCC00"/>
      </a:lt1>
      <a:dk2>
        <a:srgbClr val="000000"/>
      </a:dk2>
      <a:lt2>
        <a:srgbClr val="FFFFFF"/>
      </a:lt2>
      <a:accent1>
        <a:srgbClr val="FF8B17"/>
      </a:accent1>
      <a:accent2>
        <a:srgbClr val="FFE103"/>
      </a:accent2>
      <a:accent3>
        <a:srgbClr val="AAAAAA"/>
      </a:accent3>
      <a:accent4>
        <a:srgbClr val="DAAE00"/>
      </a:accent4>
      <a:accent5>
        <a:srgbClr val="FFC4AB"/>
      </a:accent5>
      <a:accent6>
        <a:srgbClr val="E7CC02"/>
      </a:accent6>
      <a:hlink>
        <a:srgbClr val="FF3399"/>
      </a:hlink>
      <a:folHlink>
        <a:srgbClr val="FE1F08"/>
      </a:folHlink>
    </a:clrScheme>
    <a:fontScheme name="Салют">
      <a:majorFont>
        <a:latin typeface="Arial Black"/>
        <a:ea typeface=""/>
        <a:cs typeface=""/>
      </a:majorFont>
      <a:minorFont>
        <a:latin typeface="Arial Black"/>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Салют 1">
        <a:dk1>
          <a:srgbClr val="AF273E"/>
        </a:dk1>
        <a:lt1>
          <a:srgbClr val="FFCC00"/>
        </a:lt1>
        <a:dk2>
          <a:srgbClr val="000000"/>
        </a:dk2>
        <a:lt2>
          <a:srgbClr val="FFFFFF"/>
        </a:lt2>
        <a:accent1>
          <a:srgbClr val="FF8B17"/>
        </a:accent1>
        <a:accent2>
          <a:srgbClr val="FFE103"/>
        </a:accent2>
        <a:accent3>
          <a:srgbClr val="AAAAAA"/>
        </a:accent3>
        <a:accent4>
          <a:srgbClr val="DAAE00"/>
        </a:accent4>
        <a:accent5>
          <a:srgbClr val="FFC4AB"/>
        </a:accent5>
        <a:accent6>
          <a:srgbClr val="E7CC02"/>
        </a:accent6>
        <a:hlink>
          <a:srgbClr val="FF3399"/>
        </a:hlink>
        <a:folHlink>
          <a:srgbClr val="FE1F08"/>
        </a:folHlink>
      </a:clrScheme>
      <a:clrMap bg1="dk2" tx1="lt1" bg2="dk1" tx2="lt2" accent1="accent1" accent2="accent2" accent3="accent3" accent4="accent4" accent5="accent5" accent6="accent6" hlink="hlink" folHlink="folHlink"/>
    </a:extraClrScheme>
    <a:extraClrScheme>
      <a:clrScheme name="Салют 2">
        <a:dk1>
          <a:srgbClr val="0000A4"/>
        </a:dk1>
        <a:lt1>
          <a:srgbClr val="CCFFFF"/>
        </a:lt1>
        <a:dk2>
          <a:srgbClr val="000066"/>
        </a:dk2>
        <a:lt2>
          <a:srgbClr val="00FFFF"/>
        </a:lt2>
        <a:accent1>
          <a:srgbClr val="51B2E3"/>
        </a:accent1>
        <a:accent2>
          <a:srgbClr val="04E8AC"/>
        </a:accent2>
        <a:accent3>
          <a:srgbClr val="AAAAB8"/>
        </a:accent3>
        <a:accent4>
          <a:srgbClr val="AEDADA"/>
        </a:accent4>
        <a:accent5>
          <a:srgbClr val="B3D5EF"/>
        </a:accent5>
        <a:accent6>
          <a:srgbClr val="03D29B"/>
        </a:accent6>
        <a:hlink>
          <a:srgbClr val="FF3399"/>
        </a:hlink>
        <a:folHlink>
          <a:srgbClr val="8F5FD5"/>
        </a:folHlink>
      </a:clrScheme>
      <a:clrMap bg1="dk2" tx1="lt1" bg2="dk1" tx2="lt2" accent1="accent1" accent2="accent2" accent3="accent3" accent4="accent4" accent5="accent5" accent6="accent6" hlink="hlink" folHlink="folHlink"/>
    </a:extraClrScheme>
    <a:extraClrScheme>
      <a:clrScheme name="Салют 3">
        <a:dk1>
          <a:srgbClr val="9F237F"/>
        </a:dk1>
        <a:lt1>
          <a:srgbClr val="FFCC00"/>
        </a:lt1>
        <a:dk2>
          <a:srgbClr val="000000"/>
        </a:dk2>
        <a:lt2>
          <a:srgbClr val="FFFFFF"/>
        </a:lt2>
        <a:accent1>
          <a:srgbClr val="39A6DD"/>
        </a:accent1>
        <a:accent2>
          <a:srgbClr val="FF03E7"/>
        </a:accent2>
        <a:accent3>
          <a:srgbClr val="AAAAAA"/>
        </a:accent3>
        <a:accent4>
          <a:srgbClr val="DAAE00"/>
        </a:accent4>
        <a:accent5>
          <a:srgbClr val="AED0EB"/>
        </a:accent5>
        <a:accent6>
          <a:srgbClr val="E702D1"/>
        </a:accent6>
        <a:hlink>
          <a:srgbClr val="FF3399"/>
        </a:hlink>
        <a:folHlink>
          <a:srgbClr val="753BCB"/>
        </a:folHlink>
      </a:clrScheme>
      <a:clrMap bg1="dk2" tx1="lt1" bg2="dk1" tx2="lt2" accent1="accent1" accent2="accent2" accent3="accent3" accent4="accent4" accent5="accent5" accent6="accent6" hlink="hlink" folHlink="folHlink"/>
    </a:extraClrScheme>
    <a:extraClrScheme>
      <a:clrScheme name="Салют 4">
        <a:dk1>
          <a:srgbClr val="00603B"/>
        </a:dk1>
        <a:lt1>
          <a:srgbClr val="FFCC00"/>
        </a:lt1>
        <a:dk2>
          <a:srgbClr val="000000"/>
        </a:dk2>
        <a:lt2>
          <a:srgbClr val="FFFFFF"/>
        </a:lt2>
        <a:accent1>
          <a:srgbClr val="39A6DD"/>
        </a:accent1>
        <a:accent2>
          <a:srgbClr val="07FB18"/>
        </a:accent2>
        <a:accent3>
          <a:srgbClr val="AAAAAA"/>
        </a:accent3>
        <a:accent4>
          <a:srgbClr val="DAAE00"/>
        </a:accent4>
        <a:accent5>
          <a:srgbClr val="AED0EB"/>
        </a:accent5>
        <a:accent6>
          <a:srgbClr val="06E315"/>
        </a:accent6>
        <a:hlink>
          <a:srgbClr val="FF3399"/>
        </a:hlink>
        <a:folHlink>
          <a:srgbClr val="753BCB"/>
        </a:folHlink>
      </a:clrScheme>
      <a:clrMap bg1="dk2" tx1="lt1" bg2="dk1" tx2="lt2" accent1="accent1" accent2="accent2" accent3="accent3" accent4="accent4" accent5="accent5" accent6="accent6" hlink="hlink" folHlink="folHlink"/>
    </a:extraClrScheme>
    <a:extraClrScheme>
      <a:clrScheme name="Салют 5">
        <a:dk1>
          <a:srgbClr val="FF6600"/>
        </a:dk1>
        <a:lt1>
          <a:srgbClr val="FFFFFF"/>
        </a:lt1>
        <a:dk2>
          <a:srgbClr val="003366"/>
        </a:dk2>
        <a:lt2>
          <a:srgbClr val="FFFFFF"/>
        </a:lt2>
        <a:accent1>
          <a:srgbClr val="FF99FF"/>
        </a:accent1>
        <a:accent2>
          <a:srgbClr val="FFFF99"/>
        </a:accent2>
        <a:accent3>
          <a:srgbClr val="AAADB8"/>
        </a:accent3>
        <a:accent4>
          <a:srgbClr val="DADADA"/>
        </a:accent4>
        <a:accent5>
          <a:srgbClr val="FFCAFF"/>
        </a:accent5>
        <a:accent6>
          <a:srgbClr val="E7E78A"/>
        </a:accent6>
        <a:hlink>
          <a:srgbClr val="FF3399"/>
        </a:hlink>
        <a:folHlink>
          <a:srgbClr val="FF9966"/>
        </a:folHlink>
      </a:clrScheme>
      <a:clrMap bg1="dk2" tx1="lt1" bg2="dk1" tx2="lt2" accent1="accent1" accent2="accent2" accent3="accent3" accent4="accent4" accent5="accent5" accent6="accent6" hlink="hlink" folHlink="folHlink"/>
    </a:extraClrScheme>
    <a:extraClrScheme>
      <a:clrScheme name="Салют 6">
        <a:dk1>
          <a:srgbClr val="000000"/>
        </a:dk1>
        <a:lt1>
          <a:srgbClr val="FFFFFF"/>
        </a:lt1>
        <a:dk2>
          <a:srgbClr val="993366"/>
        </a:dk2>
        <a:lt2>
          <a:srgbClr val="CCFFFF"/>
        </a:lt2>
        <a:accent1>
          <a:srgbClr val="CCECFF"/>
        </a:accent1>
        <a:accent2>
          <a:srgbClr val="FFFF99"/>
        </a:accent2>
        <a:accent3>
          <a:srgbClr val="FFFFFF"/>
        </a:accent3>
        <a:accent4>
          <a:srgbClr val="000000"/>
        </a:accent4>
        <a:accent5>
          <a:srgbClr val="E2F4FF"/>
        </a:accent5>
        <a:accent6>
          <a:srgbClr val="E7E78A"/>
        </a:accent6>
        <a:hlink>
          <a:srgbClr val="FFCCFF"/>
        </a:hlink>
        <a:folHlink>
          <a:srgbClr val="FFCC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Равновесие">
  <a:themeElements>
    <a:clrScheme name="Равновесие 1">
      <a:dk1>
        <a:srgbClr val="663300"/>
      </a:dk1>
      <a:lt1>
        <a:srgbClr val="FFFFFF"/>
      </a:lt1>
      <a:dk2>
        <a:srgbClr val="996600"/>
      </a:dk2>
      <a:lt2>
        <a:srgbClr val="DBBD71"/>
      </a:lt2>
      <a:accent1>
        <a:srgbClr val="F8A500"/>
      </a:accent1>
      <a:accent2>
        <a:srgbClr val="808000"/>
      </a:accent2>
      <a:accent3>
        <a:srgbClr val="CAB8AA"/>
      </a:accent3>
      <a:accent4>
        <a:srgbClr val="DADADA"/>
      </a:accent4>
      <a:accent5>
        <a:srgbClr val="FBCFAA"/>
      </a:accent5>
      <a:accent6>
        <a:srgbClr val="737300"/>
      </a:accent6>
      <a:hlink>
        <a:srgbClr val="FFCC66"/>
      </a:hlink>
      <a:folHlink>
        <a:srgbClr val="CCA500"/>
      </a:folHlink>
    </a:clrScheme>
    <a:fontScheme name="Равновесие">
      <a:majorFont>
        <a:latin typeface="Arial"/>
        <a:ea typeface=""/>
        <a:cs typeface=""/>
      </a:majorFont>
      <a:minorFont>
        <a:latin typeface="Tahom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Равновесие 1">
        <a:dk1>
          <a:srgbClr val="663300"/>
        </a:dk1>
        <a:lt1>
          <a:srgbClr val="FFFFFF"/>
        </a:lt1>
        <a:dk2>
          <a:srgbClr val="996600"/>
        </a:dk2>
        <a:lt2>
          <a:srgbClr val="DBBD71"/>
        </a:lt2>
        <a:accent1>
          <a:srgbClr val="F8A500"/>
        </a:accent1>
        <a:accent2>
          <a:srgbClr val="808000"/>
        </a:accent2>
        <a:accent3>
          <a:srgbClr val="CAB8AA"/>
        </a:accent3>
        <a:accent4>
          <a:srgbClr val="DADADA"/>
        </a:accent4>
        <a:accent5>
          <a:srgbClr val="FBCFAA"/>
        </a:accent5>
        <a:accent6>
          <a:srgbClr val="737300"/>
        </a:accent6>
        <a:hlink>
          <a:srgbClr val="FFCC66"/>
        </a:hlink>
        <a:folHlink>
          <a:srgbClr val="CCA500"/>
        </a:folHlink>
      </a:clrScheme>
      <a:clrMap bg1="dk2" tx1="lt1" bg2="dk1" tx2="lt2" accent1="accent1" accent2="accent2" accent3="accent3" accent4="accent4" accent5="accent5" accent6="accent6" hlink="hlink" folHlink="folHlink"/>
    </a:extraClrScheme>
    <a:extraClrScheme>
      <a:clrScheme name="Равновесие 2">
        <a:dk1>
          <a:srgbClr val="660000"/>
        </a:dk1>
        <a:lt1>
          <a:srgbClr val="FFFFFF"/>
        </a:lt1>
        <a:dk2>
          <a:srgbClr val="800000"/>
        </a:dk2>
        <a:lt2>
          <a:srgbClr val="FFFFCC"/>
        </a:lt2>
        <a:accent1>
          <a:srgbClr val="CC6600"/>
        </a:accent1>
        <a:accent2>
          <a:srgbClr val="BE7960"/>
        </a:accent2>
        <a:accent3>
          <a:srgbClr val="C0AAAA"/>
        </a:accent3>
        <a:accent4>
          <a:srgbClr val="DADADA"/>
        </a:accent4>
        <a:accent5>
          <a:srgbClr val="E2B8AA"/>
        </a:accent5>
        <a:accent6>
          <a:srgbClr val="AC6D56"/>
        </a:accent6>
        <a:hlink>
          <a:srgbClr val="FFFF99"/>
        </a:hlink>
        <a:folHlink>
          <a:srgbClr val="E5B325"/>
        </a:folHlink>
      </a:clrScheme>
      <a:clrMap bg1="dk2" tx1="lt1" bg2="dk1" tx2="lt2" accent1="accent1" accent2="accent2" accent3="accent3" accent4="accent4" accent5="accent5" accent6="accent6" hlink="hlink" folHlink="folHlink"/>
    </a:extraClrScheme>
    <a:extraClrScheme>
      <a:clrScheme name="Равновесие 3">
        <a:dk1>
          <a:srgbClr val="003300"/>
        </a:dk1>
        <a:lt1>
          <a:srgbClr val="FFFFFF"/>
        </a:lt1>
        <a:dk2>
          <a:srgbClr val="4D6A2A"/>
        </a:dk2>
        <a:lt2>
          <a:srgbClr val="CCFF99"/>
        </a:lt2>
        <a:accent1>
          <a:srgbClr val="2EB62E"/>
        </a:accent1>
        <a:accent2>
          <a:srgbClr val="527C3A"/>
        </a:accent2>
        <a:accent3>
          <a:srgbClr val="B2B9AC"/>
        </a:accent3>
        <a:accent4>
          <a:srgbClr val="DADADA"/>
        </a:accent4>
        <a:accent5>
          <a:srgbClr val="ADD7AD"/>
        </a:accent5>
        <a:accent6>
          <a:srgbClr val="497034"/>
        </a:accent6>
        <a:hlink>
          <a:srgbClr val="DDD800"/>
        </a:hlink>
        <a:folHlink>
          <a:srgbClr val="009999"/>
        </a:folHlink>
      </a:clrScheme>
      <a:clrMap bg1="dk2" tx1="lt1" bg2="dk1" tx2="lt2" accent1="accent1" accent2="accent2" accent3="accent3" accent4="accent4" accent5="accent5" accent6="accent6" hlink="hlink" folHlink="folHlink"/>
    </a:extraClrScheme>
    <a:extraClrScheme>
      <a:clrScheme name="Равновесие 4">
        <a:dk1>
          <a:srgbClr val="005A58"/>
        </a:dk1>
        <a:lt1>
          <a:srgbClr val="FFFFFF"/>
        </a:lt1>
        <a:dk2>
          <a:srgbClr val="00716E"/>
        </a:dk2>
        <a:lt2>
          <a:srgbClr val="FFFF99"/>
        </a:lt2>
        <a:accent1>
          <a:srgbClr val="2DB3B0"/>
        </a:accent1>
        <a:accent2>
          <a:srgbClr val="6D6FC7"/>
        </a:accent2>
        <a:accent3>
          <a:srgbClr val="AABBBA"/>
        </a:accent3>
        <a:accent4>
          <a:srgbClr val="DADADA"/>
        </a:accent4>
        <a:accent5>
          <a:srgbClr val="ADD6D4"/>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Равновесие 5">
        <a:dk1>
          <a:srgbClr val="003366"/>
        </a:dk1>
        <a:lt1>
          <a:srgbClr val="FFFFFF"/>
        </a:lt1>
        <a:dk2>
          <a:srgbClr val="2B5481"/>
        </a:dk2>
        <a:lt2>
          <a:srgbClr val="E5FFFF"/>
        </a:lt2>
        <a:accent1>
          <a:srgbClr val="336699"/>
        </a:accent1>
        <a:accent2>
          <a:srgbClr val="00B000"/>
        </a:accent2>
        <a:accent3>
          <a:srgbClr val="ACB3C1"/>
        </a:accent3>
        <a:accent4>
          <a:srgbClr val="DADADA"/>
        </a:accent4>
        <a:accent5>
          <a:srgbClr val="ADB8CA"/>
        </a:accent5>
        <a:accent6>
          <a:srgbClr val="009F00"/>
        </a:accent6>
        <a:hlink>
          <a:srgbClr val="00CCFF"/>
        </a:hlink>
        <a:folHlink>
          <a:srgbClr val="B5FFFB"/>
        </a:folHlink>
      </a:clrScheme>
      <a:clrMap bg1="dk2" tx1="lt1" bg2="dk1" tx2="lt2" accent1="accent1" accent2="accent2" accent3="accent3" accent4="accent4" accent5="accent5" accent6="accent6" hlink="hlink" folHlink="folHlink"/>
    </a:extraClrScheme>
    <a:extraClrScheme>
      <a:clrScheme name="Равновесие 6">
        <a:dk1>
          <a:srgbClr val="2F2D25"/>
        </a:dk1>
        <a:lt1>
          <a:srgbClr val="FFFFFF"/>
        </a:lt1>
        <a:dk2>
          <a:srgbClr val="656151"/>
        </a:dk2>
        <a:lt2>
          <a:srgbClr val="FFFFCC"/>
        </a:lt2>
        <a:accent1>
          <a:srgbClr val="818173"/>
        </a:accent1>
        <a:accent2>
          <a:srgbClr val="809EA8"/>
        </a:accent2>
        <a:accent3>
          <a:srgbClr val="B8B7B3"/>
        </a:accent3>
        <a:accent4>
          <a:srgbClr val="DADADA"/>
        </a:accent4>
        <a:accent5>
          <a:srgbClr val="C1C1BC"/>
        </a:accent5>
        <a:accent6>
          <a:srgbClr val="738F98"/>
        </a:accent6>
        <a:hlink>
          <a:srgbClr val="E2C86A"/>
        </a:hlink>
        <a:folHlink>
          <a:srgbClr val="B7B6A3"/>
        </a:folHlink>
      </a:clrScheme>
      <a:clrMap bg1="dk2" tx1="lt1" bg2="dk1" tx2="lt2" accent1="accent1" accent2="accent2" accent3="accent3" accent4="accent4" accent5="accent5" accent6="accent6" hlink="hlink" folHlink="folHlink"/>
    </a:extraClrScheme>
    <a:extraClrScheme>
      <a:clrScheme name="Равновесие 7">
        <a:dk1>
          <a:srgbClr val="B4AF80"/>
        </a:dk1>
        <a:lt1>
          <a:srgbClr val="FFFFFF"/>
        </a:lt1>
        <a:dk2>
          <a:srgbClr val="C8C6A2"/>
        </a:dk2>
        <a:lt2>
          <a:srgbClr val="827F4C"/>
        </a:lt2>
        <a:accent1>
          <a:srgbClr val="7C784E"/>
        </a:accent1>
        <a:accent2>
          <a:srgbClr val="A2A4AC"/>
        </a:accent2>
        <a:accent3>
          <a:srgbClr val="E0DFCE"/>
        </a:accent3>
        <a:accent4>
          <a:srgbClr val="DADADA"/>
        </a:accent4>
        <a:accent5>
          <a:srgbClr val="BFBEB2"/>
        </a:accent5>
        <a:accent6>
          <a:srgbClr val="92949B"/>
        </a:accent6>
        <a:hlink>
          <a:srgbClr val="33CCCC"/>
        </a:hlink>
        <a:folHlink>
          <a:srgbClr val="009999"/>
        </a:folHlink>
      </a:clrScheme>
      <a:clrMap bg1="dk2" tx1="lt1" bg2="dk1" tx2="lt2" accent1="accent1" accent2="accent2" accent3="accent3" accent4="accent4" accent5="accent5" accent6="accent6" hlink="hlink" folHlink="folHlink"/>
    </a:extraClrScheme>
    <a:extraClrScheme>
      <a:clrScheme name="Равновесие 8">
        <a:dk1>
          <a:srgbClr val="000000"/>
        </a:dk1>
        <a:lt1>
          <a:srgbClr val="DDDDDD"/>
        </a:lt1>
        <a:dk2>
          <a:srgbClr val="000000"/>
        </a:dk2>
        <a:lt2>
          <a:srgbClr val="B8B7D1"/>
        </a:lt2>
        <a:accent1>
          <a:srgbClr val="F1F0F4"/>
        </a:accent1>
        <a:accent2>
          <a:srgbClr val="C1BCFC"/>
        </a:accent2>
        <a:accent3>
          <a:srgbClr val="EBEBEB"/>
        </a:accent3>
        <a:accent4>
          <a:srgbClr val="000000"/>
        </a:accent4>
        <a:accent5>
          <a:srgbClr val="F7F6F8"/>
        </a:accent5>
        <a:accent6>
          <a:srgbClr val="AFAAE4"/>
        </a:accent6>
        <a:hlink>
          <a:srgbClr val="5454C6"/>
        </a:hlink>
        <a:folHlink>
          <a:srgbClr val="6A6F86"/>
        </a:folHlink>
      </a:clrScheme>
      <a:clrMap bg1="lt1" tx1="dk1" bg2="lt2" tx2="dk2" accent1="accent1" accent2="accent2" accent3="accent3" accent4="accent4" accent5="accent5" accent6="accent6" hlink="hlink" folHlink="folHlink"/>
    </a:extraClrScheme>
    <a:extraClrScheme>
      <a:clrScheme name="Равновесие 9">
        <a:dk1>
          <a:srgbClr val="000000"/>
        </a:dk1>
        <a:lt1>
          <a:srgbClr val="FFFFFF"/>
        </a:lt1>
        <a:dk2>
          <a:srgbClr val="00A29E"/>
        </a:dk2>
        <a:lt2>
          <a:srgbClr val="CBCBCB"/>
        </a:lt2>
        <a:accent1>
          <a:srgbClr val="E5E5FF"/>
        </a:accent1>
        <a:accent2>
          <a:srgbClr val="79CD6B"/>
        </a:accent2>
        <a:accent3>
          <a:srgbClr val="FFFFFF"/>
        </a:accent3>
        <a:accent4>
          <a:srgbClr val="000000"/>
        </a:accent4>
        <a:accent5>
          <a:srgbClr val="F0F0FF"/>
        </a:accent5>
        <a:accent6>
          <a:srgbClr val="6DBA60"/>
        </a:accent6>
        <a:hlink>
          <a:srgbClr val="4477DE"/>
        </a:hlink>
        <a:folHlink>
          <a:srgbClr val="65498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Течение">
  <a:themeElements>
    <a:clrScheme name="Течение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Течение">
      <a:majorFont>
        <a:latin typeface="Garamond"/>
        <a:ea typeface=""/>
        <a:cs typeface=""/>
      </a:majorFont>
      <a:minorFont>
        <a:latin typeface="Garamond"/>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Течение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Течение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Течение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Течение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Течение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Течение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Течение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Течение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Течение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Граница">
  <a:themeElements>
    <a:clrScheme name="Граница 2">
      <a:dk1>
        <a:srgbClr val="5B5D6B"/>
      </a:dk1>
      <a:lt1>
        <a:srgbClr val="FFFFFF"/>
      </a:lt1>
      <a:dk2>
        <a:srgbClr val="5A5C6C"/>
      </a:dk2>
      <a:lt2>
        <a:srgbClr val="FFFFCC"/>
      </a:lt2>
      <a:accent1>
        <a:srgbClr val="9966FF"/>
      </a:accent1>
      <a:accent2>
        <a:srgbClr val="9383B3"/>
      </a:accent2>
      <a:accent3>
        <a:srgbClr val="B5B5BA"/>
      </a:accent3>
      <a:accent4>
        <a:srgbClr val="DADADA"/>
      </a:accent4>
      <a:accent5>
        <a:srgbClr val="CAB8FF"/>
      </a:accent5>
      <a:accent6>
        <a:srgbClr val="8576A2"/>
      </a:accent6>
      <a:hlink>
        <a:srgbClr val="A3C145"/>
      </a:hlink>
      <a:folHlink>
        <a:srgbClr val="6FA9B7"/>
      </a:folHlink>
    </a:clrScheme>
    <a:fontScheme name="Граница">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Граница 1">
        <a:dk1>
          <a:srgbClr val="00007A"/>
        </a:dk1>
        <a:lt1>
          <a:srgbClr val="FFFFFF"/>
        </a:lt1>
        <a:dk2>
          <a:srgbClr val="000066"/>
        </a:dk2>
        <a:lt2>
          <a:srgbClr val="CCECFF"/>
        </a:lt2>
        <a:accent1>
          <a:srgbClr val="6F64C2"/>
        </a:accent1>
        <a:accent2>
          <a:srgbClr val="0089BA"/>
        </a:accent2>
        <a:accent3>
          <a:srgbClr val="AAAAB8"/>
        </a:accent3>
        <a:accent4>
          <a:srgbClr val="DADADA"/>
        </a:accent4>
        <a:accent5>
          <a:srgbClr val="BBB8DD"/>
        </a:accent5>
        <a:accent6>
          <a:srgbClr val="007CA8"/>
        </a:accent6>
        <a:hlink>
          <a:srgbClr val="66CCFF"/>
        </a:hlink>
        <a:folHlink>
          <a:srgbClr val="00CC99"/>
        </a:folHlink>
      </a:clrScheme>
      <a:clrMap bg1="dk2" tx1="lt1" bg2="dk1" tx2="lt2" accent1="accent1" accent2="accent2" accent3="accent3" accent4="accent4" accent5="accent5" accent6="accent6" hlink="hlink" folHlink="folHlink"/>
    </a:extraClrScheme>
    <a:extraClrScheme>
      <a:clrScheme name="Граница 2">
        <a:dk1>
          <a:srgbClr val="5B5D6B"/>
        </a:dk1>
        <a:lt1>
          <a:srgbClr val="FFFFFF"/>
        </a:lt1>
        <a:dk2>
          <a:srgbClr val="5A5C6C"/>
        </a:dk2>
        <a:lt2>
          <a:srgbClr val="FFFFCC"/>
        </a:lt2>
        <a:accent1>
          <a:srgbClr val="9966FF"/>
        </a:accent1>
        <a:accent2>
          <a:srgbClr val="9383B3"/>
        </a:accent2>
        <a:accent3>
          <a:srgbClr val="B5B5BA"/>
        </a:accent3>
        <a:accent4>
          <a:srgbClr val="DADADA"/>
        </a:accent4>
        <a:accent5>
          <a:srgbClr val="CAB8FF"/>
        </a:accent5>
        <a:accent6>
          <a:srgbClr val="8576A2"/>
        </a:accent6>
        <a:hlink>
          <a:srgbClr val="A3C145"/>
        </a:hlink>
        <a:folHlink>
          <a:srgbClr val="6FA9B7"/>
        </a:folHlink>
      </a:clrScheme>
      <a:clrMap bg1="dk2" tx1="lt1" bg2="dk1" tx2="lt2" accent1="accent1" accent2="accent2" accent3="accent3" accent4="accent4" accent5="accent5" accent6="accent6" hlink="hlink" folHlink="folHlink"/>
    </a:extraClrScheme>
    <a:extraClrScheme>
      <a:clrScheme name="Граница 3">
        <a:dk1>
          <a:srgbClr val="860000"/>
        </a:dk1>
        <a:lt1>
          <a:srgbClr val="FFFFFF"/>
        </a:lt1>
        <a:dk2>
          <a:srgbClr val="800000"/>
        </a:dk2>
        <a:lt2>
          <a:srgbClr val="FFFFCC"/>
        </a:lt2>
        <a:accent1>
          <a:srgbClr val="FF6600"/>
        </a:accent1>
        <a:accent2>
          <a:srgbClr val="FF9933"/>
        </a:accent2>
        <a:accent3>
          <a:srgbClr val="C0AAAA"/>
        </a:accent3>
        <a:accent4>
          <a:srgbClr val="DADADA"/>
        </a:accent4>
        <a:accent5>
          <a:srgbClr val="FFB8AA"/>
        </a:accent5>
        <a:accent6>
          <a:srgbClr val="E78A2D"/>
        </a:accent6>
        <a:hlink>
          <a:srgbClr val="FFCC00"/>
        </a:hlink>
        <a:folHlink>
          <a:srgbClr val="CC9900"/>
        </a:folHlink>
      </a:clrScheme>
      <a:clrMap bg1="dk2" tx1="lt1" bg2="dk1" tx2="lt2" accent1="accent1" accent2="accent2" accent3="accent3" accent4="accent4" accent5="accent5" accent6="accent6" hlink="hlink" folHlink="folHlink"/>
    </a:extraClrScheme>
    <a:extraClrScheme>
      <a:clrScheme name="Граница 4">
        <a:dk1>
          <a:srgbClr val="676A5C"/>
        </a:dk1>
        <a:lt1>
          <a:srgbClr val="FFFFFF"/>
        </a:lt1>
        <a:dk2>
          <a:srgbClr val="686B5D"/>
        </a:dk2>
        <a:lt2>
          <a:srgbClr val="FFFFCC"/>
        </a:lt2>
        <a:accent1>
          <a:srgbClr val="CC6600"/>
        </a:accent1>
        <a:accent2>
          <a:srgbClr val="809EA8"/>
        </a:accent2>
        <a:accent3>
          <a:srgbClr val="B9BAB6"/>
        </a:accent3>
        <a:accent4>
          <a:srgbClr val="DADADA"/>
        </a:accent4>
        <a:accent5>
          <a:srgbClr val="E2B8AA"/>
        </a:accent5>
        <a:accent6>
          <a:srgbClr val="738F98"/>
        </a:accent6>
        <a:hlink>
          <a:srgbClr val="DDBF4F"/>
        </a:hlink>
        <a:folHlink>
          <a:srgbClr val="B7B6A3"/>
        </a:folHlink>
      </a:clrScheme>
      <a:clrMap bg1="dk2" tx1="lt1" bg2="dk1" tx2="lt2" accent1="accent1" accent2="accent2" accent3="accent3" accent4="accent4" accent5="accent5" accent6="accent6" hlink="hlink" folHlink="folHlink"/>
    </a:extraClrScheme>
    <a:extraClrScheme>
      <a:clrScheme name="Граница 5">
        <a:dk1>
          <a:srgbClr val="AC835E"/>
        </a:dk1>
        <a:lt1>
          <a:srgbClr val="FFFFFF"/>
        </a:lt1>
        <a:dk2>
          <a:srgbClr val="AE8764"/>
        </a:dk2>
        <a:lt2>
          <a:srgbClr val="FFFFCC"/>
        </a:lt2>
        <a:accent1>
          <a:srgbClr val="CC6600"/>
        </a:accent1>
        <a:accent2>
          <a:srgbClr val="FF5050"/>
        </a:accent2>
        <a:accent3>
          <a:srgbClr val="D3C3B8"/>
        </a:accent3>
        <a:accent4>
          <a:srgbClr val="DADADA"/>
        </a:accent4>
        <a:accent5>
          <a:srgbClr val="E2B8AA"/>
        </a:accent5>
        <a:accent6>
          <a:srgbClr val="E74848"/>
        </a:accent6>
        <a:hlink>
          <a:srgbClr val="FFCC99"/>
        </a:hlink>
        <a:folHlink>
          <a:srgbClr val="FF9966"/>
        </a:folHlink>
      </a:clrScheme>
      <a:clrMap bg1="dk2" tx1="lt1" bg2="dk1" tx2="lt2" accent1="accent1" accent2="accent2" accent3="accent3" accent4="accent4" accent5="accent5" accent6="accent6" hlink="hlink" folHlink="folHlink"/>
    </a:extraClrScheme>
    <a:extraClrScheme>
      <a:clrScheme name="Граница 6">
        <a:dk1>
          <a:srgbClr val="526133"/>
        </a:dk1>
        <a:lt1>
          <a:srgbClr val="FFFFFF"/>
        </a:lt1>
        <a:dk2>
          <a:srgbClr val="4E5D31"/>
        </a:dk2>
        <a:lt2>
          <a:srgbClr val="FFFFCC"/>
        </a:lt2>
        <a:accent1>
          <a:srgbClr val="99CC00"/>
        </a:accent1>
        <a:accent2>
          <a:srgbClr val="7A9505"/>
        </a:accent2>
        <a:accent3>
          <a:srgbClr val="B2B6AD"/>
        </a:accent3>
        <a:accent4>
          <a:srgbClr val="DADADA"/>
        </a:accent4>
        <a:accent5>
          <a:srgbClr val="CAE2AA"/>
        </a:accent5>
        <a:accent6>
          <a:srgbClr val="6E8704"/>
        </a:accent6>
        <a:hlink>
          <a:srgbClr val="FFCC00"/>
        </a:hlink>
        <a:folHlink>
          <a:srgbClr val="CCCC00"/>
        </a:folHlink>
      </a:clrScheme>
      <a:clrMap bg1="dk2" tx1="lt1" bg2="dk1" tx2="lt2" accent1="accent1" accent2="accent2" accent3="accent3" accent4="accent4" accent5="accent5" accent6="accent6" hlink="hlink" folHlink="folHlink"/>
    </a:extraClrScheme>
    <a:extraClrScheme>
      <a:clrScheme name="Граница 7">
        <a:dk1>
          <a:srgbClr val="000000"/>
        </a:dk1>
        <a:lt1>
          <a:srgbClr val="DDDCC5"/>
        </a:lt1>
        <a:dk2>
          <a:srgbClr val="95934B"/>
        </a:dk2>
        <a:lt2>
          <a:srgbClr val="DBDAC3"/>
        </a:lt2>
        <a:accent1>
          <a:srgbClr val="EAEBE1"/>
        </a:accent1>
        <a:accent2>
          <a:srgbClr val="9DB0B7"/>
        </a:accent2>
        <a:accent3>
          <a:srgbClr val="EBEBDF"/>
        </a:accent3>
        <a:accent4>
          <a:srgbClr val="000000"/>
        </a:accent4>
        <a:accent5>
          <a:srgbClr val="F3F3EE"/>
        </a:accent5>
        <a:accent6>
          <a:srgbClr val="8E9FA6"/>
        </a:accent6>
        <a:hlink>
          <a:srgbClr val="009900"/>
        </a:hlink>
        <a:folHlink>
          <a:srgbClr val="808000"/>
        </a:folHlink>
      </a:clrScheme>
      <a:clrMap bg1="lt1" tx1="dk1" bg2="lt2" tx2="dk2" accent1="accent1" accent2="accent2" accent3="accent3" accent4="accent4" accent5="accent5" accent6="accent6" hlink="hlink" folHlink="folHlink"/>
    </a:extraClrScheme>
    <a:extraClrScheme>
      <a:clrScheme name="Граница 8">
        <a:dk1>
          <a:srgbClr val="007E7B"/>
        </a:dk1>
        <a:lt1>
          <a:srgbClr val="FFFFFF"/>
        </a:lt1>
        <a:dk2>
          <a:srgbClr val="008080"/>
        </a:dk2>
        <a:lt2>
          <a:srgbClr val="FFFF99"/>
        </a:lt2>
        <a:accent1>
          <a:srgbClr val="33CCCC"/>
        </a:accent1>
        <a:accent2>
          <a:srgbClr val="00CC66"/>
        </a:accent2>
        <a:accent3>
          <a:srgbClr val="AAC0C0"/>
        </a:accent3>
        <a:accent4>
          <a:srgbClr val="DADADA"/>
        </a:accent4>
        <a:accent5>
          <a:srgbClr val="ADE2E2"/>
        </a:accent5>
        <a:accent6>
          <a:srgbClr val="00B95C"/>
        </a:accent6>
        <a:hlink>
          <a:srgbClr val="CCFFCC"/>
        </a:hlink>
        <a:folHlink>
          <a:srgbClr val="FFFFCC"/>
        </a:folHlink>
      </a:clrScheme>
      <a:clrMap bg1="dk2" tx1="lt1" bg2="dk1" tx2="lt2" accent1="accent1" accent2="accent2" accent3="accent3" accent4="accent4" accent5="accent5" accent6="accent6" hlink="hlink" folHlink="folHlink"/>
    </a:extraClrScheme>
    <a:extraClrScheme>
      <a:clrScheme name="Граница 9">
        <a:dk1>
          <a:srgbClr val="000000"/>
        </a:dk1>
        <a:lt1>
          <a:srgbClr val="FFFFFF"/>
        </a:lt1>
        <a:dk2>
          <a:srgbClr val="000000"/>
        </a:dk2>
        <a:lt2>
          <a:srgbClr val="FEFEFE"/>
        </a:lt2>
        <a:accent1>
          <a:srgbClr val="E1E1FF"/>
        </a:accent1>
        <a:accent2>
          <a:srgbClr val="D9FFF8"/>
        </a:accent2>
        <a:accent3>
          <a:srgbClr val="FFFFFF"/>
        </a:accent3>
        <a:accent4>
          <a:srgbClr val="000000"/>
        </a:accent4>
        <a:accent5>
          <a:srgbClr val="EEEEFF"/>
        </a:accent5>
        <a:accent6>
          <a:srgbClr val="C4E7E1"/>
        </a:accent6>
        <a:hlink>
          <a:srgbClr val="9966FF"/>
        </a:hlink>
        <a:folHlink>
          <a:srgbClr val="666699"/>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Разрез">
  <a:themeElements>
    <a:clrScheme name="Разрез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fontScheme name="Разрез">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Разрез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clrMap bg1="dk2" tx1="lt1" bg2="dk1" tx2="lt2" accent1="accent1" accent2="accent2" accent3="accent3" accent4="accent4" accent5="accent5" accent6="accent6" hlink="hlink" folHlink="folHlink"/>
    </a:extraClrScheme>
    <a:extraClrScheme>
      <a:clrScheme name="Разрез 2">
        <a:dk1>
          <a:srgbClr val="674E2F"/>
        </a:dk1>
        <a:lt1>
          <a:srgbClr val="FFFFFF"/>
        </a:lt1>
        <a:dk2>
          <a:srgbClr val="533F27"/>
        </a:dk2>
        <a:lt2>
          <a:srgbClr val="D8B274"/>
        </a:lt2>
        <a:accent1>
          <a:srgbClr val="CC9900"/>
        </a:accent1>
        <a:accent2>
          <a:srgbClr val="8F5F2F"/>
        </a:accent2>
        <a:accent3>
          <a:srgbClr val="B3AFAC"/>
        </a:accent3>
        <a:accent4>
          <a:srgbClr val="DADADA"/>
        </a:accent4>
        <a:accent5>
          <a:srgbClr val="E2CAAA"/>
        </a:accent5>
        <a:accent6>
          <a:srgbClr val="81552A"/>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Разрез 3">
        <a:dk1>
          <a:srgbClr val="646464"/>
        </a:dk1>
        <a:lt1>
          <a:srgbClr val="FFFFFF"/>
        </a:lt1>
        <a:dk2>
          <a:srgbClr val="545454"/>
        </a:dk2>
        <a:lt2>
          <a:srgbClr val="D4D4CE"/>
        </a:lt2>
        <a:accent1>
          <a:srgbClr val="49747D"/>
        </a:accent1>
        <a:accent2>
          <a:srgbClr val="8F9699"/>
        </a:accent2>
        <a:accent3>
          <a:srgbClr val="B3B3B3"/>
        </a:accent3>
        <a:accent4>
          <a:srgbClr val="DADADA"/>
        </a:accent4>
        <a:accent5>
          <a:srgbClr val="B1BCBF"/>
        </a:accent5>
        <a:accent6>
          <a:srgbClr val="81878A"/>
        </a:accent6>
        <a:hlink>
          <a:srgbClr val="8DC4D7"/>
        </a:hlink>
        <a:folHlink>
          <a:srgbClr val="7FB97F"/>
        </a:folHlink>
      </a:clrScheme>
      <a:clrMap bg1="dk2" tx1="lt1" bg2="dk1" tx2="lt2" accent1="accent1" accent2="accent2" accent3="accent3" accent4="accent4" accent5="accent5" accent6="accent6" hlink="hlink" folHlink="folHlink"/>
    </a:extraClrScheme>
    <a:extraClrScheme>
      <a:clrScheme name="Разрез 4">
        <a:dk1>
          <a:srgbClr val="3A7400"/>
        </a:dk1>
        <a:lt1>
          <a:srgbClr val="FFFFFF"/>
        </a:lt1>
        <a:dk2>
          <a:srgbClr val="2E5C00"/>
        </a:dk2>
        <a:lt2>
          <a:srgbClr val="FFFFFF"/>
        </a:lt2>
        <a:accent1>
          <a:srgbClr val="79CA02"/>
        </a:accent1>
        <a:accent2>
          <a:srgbClr val="008080"/>
        </a:accent2>
        <a:accent3>
          <a:srgbClr val="ADB5AA"/>
        </a:accent3>
        <a:accent4>
          <a:srgbClr val="DADADA"/>
        </a:accent4>
        <a:accent5>
          <a:srgbClr val="BEE1AA"/>
        </a:accent5>
        <a:accent6>
          <a:srgbClr val="007373"/>
        </a:accent6>
        <a:hlink>
          <a:srgbClr val="A8DE0E"/>
        </a:hlink>
        <a:folHlink>
          <a:srgbClr val="00CC66"/>
        </a:folHlink>
      </a:clrScheme>
      <a:clrMap bg1="dk2" tx1="lt1" bg2="dk1" tx2="lt2" accent1="accent1" accent2="accent2" accent3="accent3" accent4="accent4" accent5="accent5" accent6="accent6" hlink="hlink" folHlink="folHlink"/>
    </a:extraClrScheme>
    <a:extraClrScheme>
      <a:clrScheme name="Разрез 5">
        <a:dk1>
          <a:srgbClr val="008885"/>
        </a:dk1>
        <a:lt1>
          <a:srgbClr val="FFFFFF"/>
        </a:lt1>
        <a:dk2>
          <a:srgbClr val="007572"/>
        </a:dk2>
        <a:lt2>
          <a:srgbClr val="FFFF99"/>
        </a:lt2>
        <a:accent1>
          <a:srgbClr val="33CCCC"/>
        </a:accent1>
        <a:accent2>
          <a:srgbClr val="6D6FC7"/>
        </a:accent2>
        <a:accent3>
          <a:srgbClr val="AABDBC"/>
        </a:accent3>
        <a:accent4>
          <a:srgbClr val="DADADA"/>
        </a:accent4>
        <a:accent5>
          <a:srgbClr val="ADE2E2"/>
        </a:accent5>
        <a:accent6>
          <a:srgbClr val="6264B4"/>
        </a:accent6>
        <a:hlink>
          <a:srgbClr val="FFFFCC"/>
        </a:hlink>
        <a:folHlink>
          <a:srgbClr val="00FF00"/>
        </a:folHlink>
      </a:clrScheme>
      <a:clrMap bg1="dk2" tx1="lt1" bg2="dk1" tx2="lt2" accent1="accent1" accent2="accent2" accent3="accent3" accent4="accent4" accent5="accent5" accent6="accent6" hlink="hlink" folHlink="folHlink"/>
    </a:extraClrScheme>
    <a:extraClrScheme>
      <a:clrScheme name="Разрез 6">
        <a:dk1>
          <a:srgbClr val="0000AC"/>
        </a:dk1>
        <a:lt1>
          <a:srgbClr val="FFFFFF"/>
        </a:lt1>
        <a:dk2>
          <a:srgbClr val="000086"/>
        </a:dk2>
        <a:lt2>
          <a:srgbClr val="CCFFFF"/>
        </a:lt2>
        <a:accent1>
          <a:srgbClr val="0099FF"/>
        </a:accent1>
        <a:accent2>
          <a:srgbClr val="00B000"/>
        </a:accent2>
        <a:accent3>
          <a:srgbClr val="AAAAC3"/>
        </a:accent3>
        <a:accent4>
          <a:srgbClr val="DADADA"/>
        </a:accent4>
        <a:accent5>
          <a:srgbClr val="AACAFF"/>
        </a:accent5>
        <a:accent6>
          <a:srgbClr val="009F00"/>
        </a:accent6>
        <a:hlink>
          <a:srgbClr val="FFE701"/>
        </a:hlink>
        <a:folHlink>
          <a:srgbClr val="FF9900"/>
        </a:folHlink>
      </a:clrScheme>
      <a:clrMap bg1="dk2" tx1="lt1" bg2="dk1" tx2="lt2" accent1="accent1" accent2="accent2" accent3="accent3" accent4="accent4" accent5="accent5" accent6="accent6" hlink="hlink" folHlink="folHlink"/>
    </a:extraClrScheme>
    <a:extraClrScheme>
      <a:clrScheme name="Разрез 7">
        <a:dk1>
          <a:srgbClr val="7474A2"/>
        </a:dk1>
        <a:lt1>
          <a:srgbClr val="FFFFFF"/>
        </a:lt1>
        <a:dk2>
          <a:srgbClr val="5E5E8E"/>
        </a:dk2>
        <a:lt2>
          <a:srgbClr val="D1D1DF"/>
        </a:lt2>
        <a:accent1>
          <a:srgbClr val="CC66FF"/>
        </a:accent1>
        <a:accent2>
          <a:srgbClr val="6666FF"/>
        </a:accent2>
        <a:accent3>
          <a:srgbClr val="B6B6C6"/>
        </a:accent3>
        <a:accent4>
          <a:srgbClr val="DADADA"/>
        </a:accent4>
        <a:accent5>
          <a:srgbClr val="E2B8FF"/>
        </a:accent5>
        <a:accent6>
          <a:srgbClr val="5C5CE7"/>
        </a:accent6>
        <a:hlink>
          <a:srgbClr val="FFCC99"/>
        </a:hlink>
        <a:folHlink>
          <a:srgbClr val="CCCCFF"/>
        </a:folHlink>
      </a:clrScheme>
      <a:clrMap bg1="dk2" tx1="lt1" bg2="dk1" tx2="lt2" accent1="accent1" accent2="accent2" accent3="accent3" accent4="accent4" accent5="accent5" accent6="accent6" hlink="hlink" folHlink="folHlink"/>
    </a:extraClrScheme>
    <a:extraClrScheme>
      <a:clrScheme name="Разрез 8">
        <a:dk1>
          <a:srgbClr val="000000"/>
        </a:dk1>
        <a:lt1>
          <a:srgbClr val="D0DAE2"/>
        </a:lt1>
        <a:dk2>
          <a:srgbClr val="000000"/>
        </a:dk2>
        <a:lt2>
          <a:srgbClr val="E7EDF1"/>
        </a:lt2>
        <a:accent1>
          <a:srgbClr val="33CCCC"/>
        </a:accent1>
        <a:accent2>
          <a:srgbClr val="0099CC"/>
        </a:accent2>
        <a:accent3>
          <a:srgbClr val="E4EAEE"/>
        </a:accent3>
        <a:accent4>
          <a:srgbClr val="000000"/>
        </a:accent4>
        <a:accent5>
          <a:srgbClr val="ADE2E2"/>
        </a:accent5>
        <a:accent6>
          <a:srgbClr val="008AB9"/>
        </a:accent6>
        <a:hlink>
          <a:srgbClr val="3333CC"/>
        </a:hlink>
        <a:folHlink>
          <a:srgbClr val="008080"/>
        </a:folHlink>
      </a:clrScheme>
      <a:clrMap bg1="lt1" tx1="dk1" bg2="lt2" tx2="dk2" accent1="accent1" accent2="accent2" accent3="accent3" accent4="accent4" accent5="accent5" accent6="accent6" hlink="hlink" folHlink="folHlink"/>
    </a:extraClrScheme>
    <a:extraClrScheme>
      <a:clrScheme name="Разрез 9">
        <a:dk1>
          <a:srgbClr val="000000"/>
        </a:dk1>
        <a:lt1>
          <a:srgbClr val="FFFFFF"/>
        </a:lt1>
        <a:dk2>
          <a:srgbClr val="000000"/>
        </a:dk2>
        <a:lt2>
          <a:srgbClr val="E6E6E6"/>
        </a:lt2>
        <a:accent1>
          <a:srgbClr val="66CCFF"/>
        </a:accent1>
        <a:accent2>
          <a:srgbClr val="9999FF"/>
        </a:accent2>
        <a:accent3>
          <a:srgbClr val="FFFFFF"/>
        </a:accent3>
        <a:accent4>
          <a:srgbClr val="000000"/>
        </a:accent4>
        <a:accent5>
          <a:srgbClr val="B8E2FF"/>
        </a:accent5>
        <a:accent6>
          <a:srgbClr val="8A8AE7"/>
        </a:accent6>
        <a:hlink>
          <a:srgbClr val="3333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Текстура">
  <a:themeElements>
    <a:clrScheme name="Текстура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Текстура">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Текстура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Текстура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Текстура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Текстура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Текстура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Текстура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Текстура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Текстура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Занавес">
  <a:themeElements>
    <a:clrScheme name="Занавес 1">
      <a:dk1>
        <a:srgbClr val="602000"/>
      </a:dk1>
      <a:lt1>
        <a:srgbClr val="FFFFFF"/>
      </a:lt1>
      <a:dk2>
        <a:srgbClr val="800000"/>
      </a:dk2>
      <a:lt2>
        <a:srgbClr val="FFFFCC"/>
      </a:lt2>
      <a:accent1>
        <a:srgbClr val="FF3300"/>
      </a:accent1>
      <a:accent2>
        <a:srgbClr val="000000"/>
      </a:accent2>
      <a:accent3>
        <a:srgbClr val="C0AAAA"/>
      </a:accent3>
      <a:accent4>
        <a:srgbClr val="DADADA"/>
      </a:accent4>
      <a:accent5>
        <a:srgbClr val="FFADAA"/>
      </a:accent5>
      <a:accent6>
        <a:srgbClr val="000000"/>
      </a:accent6>
      <a:hlink>
        <a:srgbClr val="EBF25A"/>
      </a:hlink>
      <a:folHlink>
        <a:srgbClr val="F2AA68"/>
      </a:folHlink>
    </a:clrScheme>
    <a:fontScheme name="Занавес">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Занавес 1">
        <a:dk1>
          <a:srgbClr val="602000"/>
        </a:dk1>
        <a:lt1>
          <a:srgbClr val="FFFFFF"/>
        </a:lt1>
        <a:dk2>
          <a:srgbClr val="800000"/>
        </a:dk2>
        <a:lt2>
          <a:srgbClr val="FFFFCC"/>
        </a:lt2>
        <a:accent1>
          <a:srgbClr val="FF3300"/>
        </a:accent1>
        <a:accent2>
          <a:srgbClr val="000000"/>
        </a:accent2>
        <a:accent3>
          <a:srgbClr val="C0AAAA"/>
        </a:accent3>
        <a:accent4>
          <a:srgbClr val="DADADA"/>
        </a:accent4>
        <a:accent5>
          <a:srgbClr val="FFADAA"/>
        </a:accent5>
        <a:accent6>
          <a:srgbClr val="000000"/>
        </a:accent6>
        <a:hlink>
          <a:srgbClr val="EBF25A"/>
        </a:hlink>
        <a:folHlink>
          <a:srgbClr val="F2AA68"/>
        </a:folHlink>
      </a:clrScheme>
      <a:clrMap bg1="dk2" tx1="lt1" bg2="dk1" tx2="lt2" accent1="accent1" accent2="accent2" accent3="accent3" accent4="accent4" accent5="accent5" accent6="accent6" hlink="hlink" folHlink="folHlink"/>
    </a:extraClrScheme>
    <a:extraClrScheme>
      <a:clrScheme name="Занавес 2">
        <a:dk1>
          <a:srgbClr val="000066"/>
        </a:dk1>
        <a:lt1>
          <a:srgbClr val="FFFFFF"/>
        </a:lt1>
        <a:dk2>
          <a:srgbClr val="000099"/>
        </a:dk2>
        <a:lt2>
          <a:srgbClr val="D8F6F8"/>
        </a:lt2>
        <a:accent1>
          <a:srgbClr val="0099FF"/>
        </a:accent1>
        <a:accent2>
          <a:srgbClr val="00003A"/>
        </a:accent2>
        <a:accent3>
          <a:srgbClr val="AAAACA"/>
        </a:accent3>
        <a:accent4>
          <a:srgbClr val="DADADA"/>
        </a:accent4>
        <a:accent5>
          <a:srgbClr val="AACAFF"/>
        </a:accent5>
        <a:accent6>
          <a:srgbClr val="000034"/>
        </a:accent6>
        <a:hlink>
          <a:srgbClr val="DDD925"/>
        </a:hlink>
        <a:folHlink>
          <a:srgbClr val="72C676"/>
        </a:folHlink>
      </a:clrScheme>
      <a:clrMap bg1="dk2" tx1="lt1" bg2="dk1" tx2="lt2" accent1="accent1" accent2="accent2" accent3="accent3" accent4="accent4" accent5="accent5" accent6="accent6" hlink="hlink" folHlink="folHlink"/>
    </a:extraClrScheme>
    <a:extraClrScheme>
      <a:clrScheme name="Занавес 3">
        <a:dk1>
          <a:srgbClr val="4C3D57"/>
        </a:dk1>
        <a:lt1>
          <a:srgbClr val="FFFFFF"/>
        </a:lt1>
        <a:dk2>
          <a:srgbClr val="660066"/>
        </a:dk2>
        <a:lt2>
          <a:srgbClr val="FDFBE3"/>
        </a:lt2>
        <a:accent1>
          <a:srgbClr val="976C9E"/>
        </a:accent1>
        <a:accent2>
          <a:srgbClr val="1E1822"/>
        </a:accent2>
        <a:accent3>
          <a:srgbClr val="B8AAB8"/>
        </a:accent3>
        <a:accent4>
          <a:srgbClr val="DADADA"/>
        </a:accent4>
        <a:accent5>
          <a:srgbClr val="C9BACC"/>
        </a:accent5>
        <a:accent6>
          <a:srgbClr val="1A151E"/>
        </a:accent6>
        <a:hlink>
          <a:srgbClr val="D8C460"/>
        </a:hlink>
        <a:folHlink>
          <a:srgbClr val="C3C2BD"/>
        </a:folHlink>
      </a:clrScheme>
      <a:clrMap bg1="dk2" tx1="lt1" bg2="dk1" tx2="lt2" accent1="accent1" accent2="accent2" accent3="accent3" accent4="accent4" accent5="accent5" accent6="accent6" hlink="hlink" folHlink="folHlink"/>
    </a:extraClrScheme>
    <a:extraClrScheme>
      <a:clrScheme name="Занавес 4">
        <a:dk1>
          <a:srgbClr val="334D3F"/>
        </a:dk1>
        <a:lt1>
          <a:srgbClr val="FFFFFF"/>
        </a:lt1>
        <a:dk2>
          <a:srgbClr val="008000"/>
        </a:dk2>
        <a:lt2>
          <a:srgbClr val="D3F1DB"/>
        </a:lt2>
        <a:accent1>
          <a:srgbClr val="4A6D84"/>
        </a:accent1>
        <a:accent2>
          <a:srgbClr val="213329"/>
        </a:accent2>
        <a:accent3>
          <a:srgbClr val="AAC0AA"/>
        </a:accent3>
        <a:accent4>
          <a:srgbClr val="DADADA"/>
        </a:accent4>
        <a:accent5>
          <a:srgbClr val="B1BAC2"/>
        </a:accent5>
        <a:accent6>
          <a:srgbClr val="1D2D24"/>
        </a:accent6>
        <a:hlink>
          <a:srgbClr val="F0B100"/>
        </a:hlink>
        <a:folHlink>
          <a:srgbClr val="C37103"/>
        </a:folHlink>
      </a:clrScheme>
      <a:clrMap bg1="dk2" tx1="lt1" bg2="dk1" tx2="lt2" accent1="accent1" accent2="accent2" accent3="accent3" accent4="accent4" accent5="accent5" accent6="accent6" hlink="hlink" folHlink="folHlink"/>
    </a:extraClrScheme>
    <a:extraClrScheme>
      <a:clrScheme name="Занавес 5">
        <a:dk1>
          <a:srgbClr val="566858"/>
        </a:dk1>
        <a:lt1>
          <a:srgbClr val="FFFFFF"/>
        </a:lt1>
        <a:dk2>
          <a:srgbClr val="6D8771"/>
        </a:dk2>
        <a:lt2>
          <a:srgbClr val="ECECB2"/>
        </a:lt2>
        <a:accent1>
          <a:srgbClr val="76A571"/>
        </a:accent1>
        <a:accent2>
          <a:srgbClr val="465648"/>
        </a:accent2>
        <a:accent3>
          <a:srgbClr val="BAC3BB"/>
        </a:accent3>
        <a:accent4>
          <a:srgbClr val="DADADA"/>
        </a:accent4>
        <a:accent5>
          <a:srgbClr val="BDCFBB"/>
        </a:accent5>
        <a:accent6>
          <a:srgbClr val="3F4D40"/>
        </a:accent6>
        <a:hlink>
          <a:srgbClr val="FFDC0B"/>
        </a:hlink>
        <a:folHlink>
          <a:srgbClr val="FC9916"/>
        </a:folHlink>
      </a:clrScheme>
      <a:clrMap bg1="dk2" tx1="lt1" bg2="dk1" tx2="lt2" accent1="accent1" accent2="accent2" accent3="accent3" accent4="accent4" accent5="accent5" accent6="accent6" hlink="hlink" folHlink="folHlink"/>
    </a:extraClrScheme>
    <a:extraClrScheme>
      <a:clrScheme name="Занавес 6">
        <a:dk1>
          <a:srgbClr val="0A6866"/>
        </a:dk1>
        <a:lt1>
          <a:srgbClr val="FFFFFF"/>
        </a:lt1>
        <a:dk2>
          <a:srgbClr val="0D8784"/>
        </a:dk2>
        <a:lt2>
          <a:srgbClr val="B8DEC6"/>
        </a:lt2>
        <a:accent1>
          <a:srgbClr val="3C7652"/>
        </a:accent1>
        <a:accent2>
          <a:srgbClr val="005250"/>
        </a:accent2>
        <a:accent3>
          <a:srgbClr val="AAC3C2"/>
        </a:accent3>
        <a:accent4>
          <a:srgbClr val="DADADA"/>
        </a:accent4>
        <a:accent5>
          <a:srgbClr val="AFBDB3"/>
        </a:accent5>
        <a:accent6>
          <a:srgbClr val="004948"/>
        </a:accent6>
        <a:hlink>
          <a:srgbClr val="00E0A5"/>
        </a:hlink>
        <a:folHlink>
          <a:srgbClr val="00CCFF"/>
        </a:folHlink>
      </a:clrScheme>
      <a:clrMap bg1="dk2" tx1="lt1" bg2="dk1" tx2="lt2" accent1="accent1" accent2="accent2" accent3="accent3" accent4="accent4" accent5="accent5" accent6="accent6" hlink="hlink" folHlink="folHlink"/>
    </a:extraClrScheme>
    <a:extraClrScheme>
      <a:clrScheme name="Занавес 7">
        <a:dk1>
          <a:srgbClr val="50688C"/>
        </a:dk1>
        <a:lt1>
          <a:srgbClr val="FFFFFF"/>
        </a:lt1>
        <a:dk2>
          <a:srgbClr val="6E87AC"/>
        </a:dk2>
        <a:lt2>
          <a:srgbClr val="FFFFFF"/>
        </a:lt2>
        <a:accent1>
          <a:srgbClr val="376EA5"/>
        </a:accent1>
        <a:accent2>
          <a:srgbClr val="445876"/>
        </a:accent2>
        <a:accent3>
          <a:srgbClr val="BAC3D2"/>
        </a:accent3>
        <a:accent4>
          <a:srgbClr val="DADADA"/>
        </a:accent4>
        <a:accent5>
          <a:srgbClr val="AEBACF"/>
        </a:accent5>
        <a:accent6>
          <a:srgbClr val="3D4F6A"/>
        </a:accent6>
        <a:hlink>
          <a:srgbClr val="66CCFF"/>
        </a:hlink>
        <a:folHlink>
          <a:srgbClr val="CCCCFF"/>
        </a:folHlink>
      </a:clrScheme>
      <a:clrMap bg1="dk2" tx1="lt1" bg2="dk1" tx2="lt2" accent1="accent1" accent2="accent2" accent3="accent3" accent4="accent4" accent5="accent5" accent6="accent6" hlink="hlink" folHlink="folHlink"/>
    </a:extraClrScheme>
    <a:extraClrScheme>
      <a:clrScheme name="Занавес 8">
        <a:dk1>
          <a:srgbClr val="000000"/>
        </a:dk1>
        <a:lt1>
          <a:srgbClr val="DDDCC5"/>
        </a:lt1>
        <a:dk2>
          <a:srgbClr val="000000"/>
        </a:dk2>
        <a:lt2>
          <a:srgbClr val="C9C6A5"/>
        </a:lt2>
        <a:accent1>
          <a:srgbClr val="C0C0C0"/>
        </a:accent1>
        <a:accent2>
          <a:srgbClr val="B0AC90"/>
        </a:accent2>
        <a:accent3>
          <a:srgbClr val="EBEBDF"/>
        </a:accent3>
        <a:accent4>
          <a:srgbClr val="000000"/>
        </a:accent4>
        <a:accent5>
          <a:srgbClr val="DCDCDC"/>
        </a:accent5>
        <a:accent6>
          <a:srgbClr val="9F9B82"/>
        </a:accent6>
        <a:hlink>
          <a:srgbClr val="666699"/>
        </a:hlink>
        <a:folHlink>
          <a:srgbClr val="905C80"/>
        </a:folHlink>
      </a:clrScheme>
      <a:clrMap bg1="lt1" tx1="dk1" bg2="lt2" tx2="dk2" accent1="accent1" accent2="accent2" accent3="accent3" accent4="accent4" accent5="accent5" accent6="accent6" hlink="hlink" folHlink="folHlink"/>
    </a:extraClrScheme>
    <a:extraClrScheme>
      <a:clrScheme name="Занавес 9">
        <a:dk1>
          <a:srgbClr val="000000"/>
        </a:dk1>
        <a:lt1>
          <a:srgbClr val="FFFFFF"/>
        </a:lt1>
        <a:dk2>
          <a:srgbClr val="000099"/>
        </a:dk2>
        <a:lt2>
          <a:srgbClr val="DDDDDD"/>
        </a:lt2>
        <a:accent1>
          <a:srgbClr val="C6D4D4"/>
        </a:accent1>
        <a:accent2>
          <a:srgbClr val="C0C0C0"/>
        </a:accent2>
        <a:accent3>
          <a:srgbClr val="FFFFFF"/>
        </a:accent3>
        <a:accent4>
          <a:srgbClr val="000000"/>
        </a:accent4>
        <a:accent5>
          <a:srgbClr val="DFE6E6"/>
        </a:accent5>
        <a:accent6>
          <a:srgbClr val="AEAEAE"/>
        </a:accent6>
        <a:hlink>
          <a:srgbClr val="6600FF"/>
        </a:hlink>
        <a:folHlink>
          <a:srgbClr val="9900CC"/>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Профиль">
  <a:themeElements>
    <a:clrScheme name="Профиль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Профиль">
      <a:majorFont>
        <a:latin typeface="Verdana"/>
        <a:ea typeface=""/>
        <a:cs typeface=""/>
      </a:majorFont>
      <a:minorFont>
        <a:latin typeface="Verdan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Профиль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Профиль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Профиль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Профиль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Профиль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Профиль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Профиль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Профиль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Профиль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Край">
  <a:themeElements>
    <a:clrScheme name="Край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Край">
      <a:majorFont>
        <a:latin typeface="Garamond"/>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Край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Край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Край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Край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Край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Край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Край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Край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Край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Равновесие 8">
    <a:dk1>
      <a:srgbClr val="000000"/>
    </a:dk1>
    <a:lt1>
      <a:srgbClr val="DDDDDD"/>
    </a:lt1>
    <a:dk2>
      <a:srgbClr val="000000"/>
    </a:dk2>
    <a:lt2>
      <a:srgbClr val="B8B7D1"/>
    </a:lt2>
    <a:accent1>
      <a:srgbClr val="F1F0F4"/>
    </a:accent1>
    <a:accent2>
      <a:srgbClr val="C1BCFC"/>
    </a:accent2>
    <a:accent3>
      <a:srgbClr val="EBEBEB"/>
    </a:accent3>
    <a:accent4>
      <a:srgbClr val="000000"/>
    </a:accent4>
    <a:accent5>
      <a:srgbClr val="F7F6F8"/>
    </a:accent5>
    <a:accent6>
      <a:srgbClr val="AFAAE4"/>
    </a:accent6>
    <a:hlink>
      <a:srgbClr val="5454C6"/>
    </a:hlink>
    <a:folHlink>
      <a:srgbClr val="6A6F86"/>
    </a:folHlink>
  </a:clrScheme>
</a:themeOverride>
</file>

<file path=ppt/theme/themeOverride10.xml><?xml version="1.0" encoding="utf-8"?>
<a:themeOverride xmlns:a="http://schemas.openxmlformats.org/drawingml/2006/main">
  <a:clrScheme name="Равновесие 5">
    <a:dk1>
      <a:srgbClr val="003366"/>
    </a:dk1>
    <a:lt1>
      <a:srgbClr val="FFFFFF"/>
    </a:lt1>
    <a:dk2>
      <a:srgbClr val="2B5481"/>
    </a:dk2>
    <a:lt2>
      <a:srgbClr val="E5FFFF"/>
    </a:lt2>
    <a:accent1>
      <a:srgbClr val="336699"/>
    </a:accent1>
    <a:accent2>
      <a:srgbClr val="00B000"/>
    </a:accent2>
    <a:accent3>
      <a:srgbClr val="ACB3C1"/>
    </a:accent3>
    <a:accent4>
      <a:srgbClr val="DADADA"/>
    </a:accent4>
    <a:accent5>
      <a:srgbClr val="ADB8CA"/>
    </a:accent5>
    <a:accent6>
      <a:srgbClr val="009F00"/>
    </a:accent6>
    <a:hlink>
      <a:srgbClr val="00CCFF"/>
    </a:hlink>
    <a:folHlink>
      <a:srgbClr val="B5FFFB"/>
    </a:folHlink>
  </a:clrScheme>
</a:themeOverride>
</file>

<file path=ppt/theme/themeOverride2.xml><?xml version="1.0" encoding="utf-8"?>
<a:themeOverride xmlns:a="http://schemas.openxmlformats.org/drawingml/2006/main">
  <a:clrScheme name="Граница 3">
    <a:dk1>
      <a:srgbClr val="860000"/>
    </a:dk1>
    <a:lt1>
      <a:srgbClr val="FFFFFF"/>
    </a:lt1>
    <a:dk2>
      <a:srgbClr val="800000"/>
    </a:dk2>
    <a:lt2>
      <a:srgbClr val="FFFFCC"/>
    </a:lt2>
    <a:accent1>
      <a:srgbClr val="FF6600"/>
    </a:accent1>
    <a:accent2>
      <a:srgbClr val="FF9933"/>
    </a:accent2>
    <a:accent3>
      <a:srgbClr val="C0AAAA"/>
    </a:accent3>
    <a:accent4>
      <a:srgbClr val="DADADA"/>
    </a:accent4>
    <a:accent5>
      <a:srgbClr val="FFB8AA"/>
    </a:accent5>
    <a:accent6>
      <a:srgbClr val="E78A2D"/>
    </a:accent6>
    <a:hlink>
      <a:srgbClr val="FFCC00"/>
    </a:hlink>
    <a:folHlink>
      <a:srgbClr val="CC9900"/>
    </a:folHlink>
  </a:clrScheme>
</a:themeOverride>
</file>

<file path=ppt/theme/themeOverride3.xml><?xml version="1.0" encoding="utf-8"?>
<a:themeOverride xmlns:a="http://schemas.openxmlformats.org/drawingml/2006/main">
  <a:clrScheme name="Разрез 7">
    <a:dk1>
      <a:srgbClr val="7474A2"/>
    </a:dk1>
    <a:lt1>
      <a:srgbClr val="FFFFFF"/>
    </a:lt1>
    <a:dk2>
      <a:srgbClr val="5E5E8E"/>
    </a:dk2>
    <a:lt2>
      <a:srgbClr val="D1D1DF"/>
    </a:lt2>
    <a:accent1>
      <a:srgbClr val="CC66FF"/>
    </a:accent1>
    <a:accent2>
      <a:srgbClr val="6666FF"/>
    </a:accent2>
    <a:accent3>
      <a:srgbClr val="B6B6C6"/>
    </a:accent3>
    <a:accent4>
      <a:srgbClr val="DADADA"/>
    </a:accent4>
    <a:accent5>
      <a:srgbClr val="E2B8FF"/>
    </a:accent5>
    <a:accent6>
      <a:srgbClr val="5C5CE7"/>
    </a:accent6>
    <a:hlink>
      <a:srgbClr val="FFCC99"/>
    </a:hlink>
    <a:folHlink>
      <a:srgbClr val="CCCCFF"/>
    </a:folHlink>
  </a:clrScheme>
</a:themeOverride>
</file>

<file path=ppt/theme/themeOverride4.xml><?xml version="1.0" encoding="utf-8"?>
<a:themeOverride xmlns:a="http://schemas.openxmlformats.org/drawingml/2006/main">
  <a:clrScheme name="Равновесие 5">
    <a:dk1>
      <a:srgbClr val="003366"/>
    </a:dk1>
    <a:lt1>
      <a:srgbClr val="FFFFFF"/>
    </a:lt1>
    <a:dk2>
      <a:srgbClr val="2B5481"/>
    </a:dk2>
    <a:lt2>
      <a:srgbClr val="E5FFFF"/>
    </a:lt2>
    <a:accent1>
      <a:srgbClr val="336699"/>
    </a:accent1>
    <a:accent2>
      <a:srgbClr val="00B000"/>
    </a:accent2>
    <a:accent3>
      <a:srgbClr val="ACB3C1"/>
    </a:accent3>
    <a:accent4>
      <a:srgbClr val="DADADA"/>
    </a:accent4>
    <a:accent5>
      <a:srgbClr val="ADB8CA"/>
    </a:accent5>
    <a:accent6>
      <a:srgbClr val="009F00"/>
    </a:accent6>
    <a:hlink>
      <a:srgbClr val="00CCFF"/>
    </a:hlink>
    <a:folHlink>
      <a:srgbClr val="B5FFFB"/>
    </a:folHlink>
  </a:clrScheme>
</a:themeOverride>
</file>

<file path=ppt/theme/themeOverride5.xml><?xml version="1.0" encoding="utf-8"?>
<a:themeOverride xmlns:a="http://schemas.openxmlformats.org/drawingml/2006/main">
  <a:clrScheme name="Занавес 3">
    <a:dk1>
      <a:srgbClr val="4C3D57"/>
    </a:dk1>
    <a:lt1>
      <a:srgbClr val="FFFFFF"/>
    </a:lt1>
    <a:dk2>
      <a:srgbClr val="660066"/>
    </a:dk2>
    <a:lt2>
      <a:srgbClr val="FDFBE3"/>
    </a:lt2>
    <a:accent1>
      <a:srgbClr val="976C9E"/>
    </a:accent1>
    <a:accent2>
      <a:srgbClr val="1E1822"/>
    </a:accent2>
    <a:accent3>
      <a:srgbClr val="B8AAB8"/>
    </a:accent3>
    <a:accent4>
      <a:srgbClr val="DADADA"/>
    </a:accent4>
    <a:accent5>
      <a:srgbClr val="C9BACC"/>
    </a:accent5>
    <a:accent6>
      <a:srgbClr val="1A151E"/>
    </a:accent6>
    <a:hlink>
      <a:srgbClr val="D8C460"/>
    </a:hlink>
    <a:folHlink>
      <a:srgbClr val="C3C2BD"/>
    </a:folHlink>
  </a:clrScheme>
</a:themeOverride>
</file>

<file path=ppt/theme/themeOverride6.xml><?xml version="1.0" encoding="utf-8"?>
<a:themeOverride xmlns:a="http://schemas.openxmlformats.org/drawingml/2006/main">
  <a:clrScheme name="Профиль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themeOverride>
</file>

<file path=ppt/theme/themeOverride7.xml><?xml version="1.0" encoding="utf-8"?>
<a:themeOverride xmlns:a="http://schemas.openxmlformats.org/drawingml/2006/main">
  <a:clrScheme name="Край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themeOverride>
</file>

<file path=ppt/theme/themeOverride8.xml><?xml version="1.0" encoding="utf-8"?>
<a:themeOverride xmlns:a="http://schemas.openxmlformats.org/drawingml/2006/main">
  <a:clrScheme name="Край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themeOverride>
</file>

<file path=ppt/theme/themeOverride9.xml><?xml version="1.0" encoding="utf-8"?>
<a:themeOverride xmlns:a="http://schemas.openxmlformats.org/drawingml/2006/main">
  <a:clrScheme name="1_Течение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themeOverride>
</file>

<file path=docProps/app.xml><?xml version="1.0" encoding="utf-8"?>
<Properties xmlns="http://schemas.openxmlformats.org/officeDocument/2006/extended-properties" xmlns:vt="http://schemas.openxmlformats.org/officeDocument/2006/docPropsVTypes">
  <Template>Compass</Template>
  <TotalTime>137</TotalTime>
  <Words>673</Words>
  <Application>Microsoft Office PowerPoint</Application>
  <PresentationFormat>Экран (4:3)</PresentationFormat>
  <Paragraphs>54</Paragraphs>
  <Slides>21</Slides>
  <Notes>0</Notes>
  <HiddenSlides>0</HiddenSlides>
  <MMClips>0</MMClips>
  <ScaleCrop>false</ScaleCrop>
  <HeadingPairs>
    <vt:vector size="4" baseType="variant">
      <vt:variant>
        <vt:lpstr>Тема</vt:lpstr>
      </vt:variant>
      <vt:variant>
        <vt:i4>11</vt:i4>
      </vt:variant>
      <vt:variant>
        <vt:lpstr>Заголовки слайдов</vt:lpstr>
      </vt:variant>
      <vt:variant>
        <vt:i4>21</vt:i4>
      </vt:variant>
    </vt:vector>
  </HeadingPairs>
  <TitlesOfParts>
    <vt:vector size="32" baseType="lpstr">
      <vt:lpstr>Водяные знаки</vt:lpstr>
      <vt:lpstr>Равновесие</vt:lpstr>
      <vt:lpstr>Течение</vt:lpstr>
      <vt:lpstr>Граница</vt:lpstr>
      <vt:lpstr>Разрез</vt:lpstr>
      <vt:lpstr>Текстура</vt:lpstr>
      <vt:lpstr>Занавес</vt:lpstr>
      <vt:lpstr>Профиль</vt:lpstr>
      <vt:lpstr>Край</vt:lpstr>
      <vt:lpstr>1_Течение</vt:lpstr>
      <vt:lpstr>Салют</vt:lpstr>
      <vt:lpstr>«Противодействие терроризму (экстремизму)  в современных условиях»</vt:lpstr>
      <vt:lpstr>Как противостоять терроризму? Элементы антитеррористической системы безопасности – просвещение, курсы и тренинги по верификации </vt:lpstr>
      <vt:lpstr>Слайд 3</vt:lpstr>
      <vt:lpstr>Верификация террориста</vt:lpstr>
      <vt:lpstr>Типы террористов</vt:lpstr>
      <vt:lpstr>Слайд 6</vt:lpstr>
      <vt:lpstr>Понятие манипуляции</vt:lpstr>
      <vt:lpstr>Манипулятивное общение</vt:lpstr>
      <vt:lpstr>Слайд 9</vt:lpstr>
      <vt:lpstr>Манипуляторы</vt:lpstr>
      <vt:lpstr>Манипуляторы</vt:lpstr>
      <vt:lpstr>Манипуляторы</vt:lpstr>
      <vt:lpstr>Манипуляторы</vt:lpstr>
      <vt:lpstr>Основа маски</vt:lpstr>
      <vt:lpstr>под маской скрывает:</vt:lpstr>
      <vt:lpstr>Как выявить манипулятивное поведение своего партнера? </vt:lpstr>
      <vt:lpstr>Что с этим делать? </vt:lpstr>
      <vt:lpstr>Что с этим делать?</vt:lpstr>
      <vt:lpstr>КАК ЗАЩИЩАТЬСЯ ОТ МАНИПУЛЯТОРОВ ?</vt:lpstr>
      <vt:lpstr>КАК ЗАЩИЩАТЬСЯ ОТ МАНИПУЛЯТОРОВ ?</vt:lpstr>
      <vt:lpstr>Спасибо за внимание)))</vt:lpstr>
    </vt:vector>
  </TitlesOfParts>
  <Company>iab</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Манипулятивное общение</dc:title>
  <dc:creator>student</dc:creator>
  <cp:lastModifiedBy>shef</cp:lastModifiedBy>
  <cp:revision>13</cp:revision>
  <dcterms:created xsi:type="dcterms:W3CDTF">2008-11-17T07:24:19Z</dcterms:created>
  <dcterms:modified xsi:type="dcterms:W3CDTF">2016-10-22T05:26:29Z</dcterms:modified>
</cp:coreProperties>
</file>